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78" r:id="rId2"/>
  </p:sldMasterIdLst>
  <p:notesMasterIdLst>
    <p:notesMasterId r:id="rId28"/>
  </p:notesMasterIdLst>
  <p:sldIdLst>
    <p:sldId id="256" r:id="rId3"/>
    <p:sldId id="279" r:id="rId4"/>
    <p:sldId id="259" r:id="rId5"/>
    <p:sldId id="291" r:id="rId6"/>
    <p:sldId id="257" r:id="rId7"/>
    <p:sldId id="258" r:id="rId8"/>
    <p:sldId id="263" r:id="rId9"/>
    <p:sldId id="281" r:id="rId10"/>
    <p:sldId id="283" r:id="rId11"/>
    <p:sldId id="285" r:id="rId12"/>
    <p:sldId id="287" r:id="rId13"/>
    <p:sldId id="264" r:id="rId14"/>
    <p:sldId id="265" r:id="rId15"/>
    <p:sldId id="270" r:id="rId16"/>
    <p:sldId id="272" r:id="rId17"/>
    <p:sldId id="273" r:id="rId18"/>
    <p:sldId id="274" r:id="rId19"/>
    <p:sldId id="266" r:id="rId20"/>
    <p:sldId id="267" r:id="rId21"/>
    <p:sldId id="268" r:id="rId22"/>
    <p:sldId id="269" r:id="rId23"/>
    <p:sldId id="275" r:id="rId24"/>
    <p:sldId id="276" r:id="rId25"/>
    <p:sldId id="288" r:id="rId26"/>
    <p:sldId id="290" r:id="rId27"/>
  </p:sldIdLst>
  <p:sldSz cx="9144000" cy="5143500" type="screen16x9"/>
  <p:notesSz cx="6858000" cy="9144000"/>
  <p:embeddedFontLst>
    <p:embeddedFont>
      <p:font typeface="Georgia" panose="02040502050405020303" pitchFamily="18" charset="0"/>
      <p:regular r:id="rId29"/>
      <p:bold r:id="rId30"/>
      <p:italic r:id="rId31"/>
      <p:boldItalic r:id="rId32"/>
    </p:embeddedFont>
    <p:embeddedFont>
      <p:font typeface="Lato" panose="020B0604020202020204" charset="0"/>
      <p:regular r:id="rId33"/>
      <p:bold r:id="rId34"/>
      <p:italic r:id="rId35"/>
      <p:boldItalic r:id="rId36"/>
    </p:embeddedFont>
  </p:embeddedFontLst>
  <p:defaultTextStyle>
    <a:defPPr>
      <a:defRPr lang="ru-RU"/>
    </a:defPPr>
    <a:lvl1pPr algn="l" rtl="0" fontAlgn="base">
      <a:spcBef>
        <a:spcPct val="0"/>
      </a:spcBef>
      <a:spcAft>
        <a:spcPct val="0"/>
      </a:spcAft>
      <a:defRPr b="1" kern="1200">
        <a:solidFill>
          <a:schemeClr val="tx1"/>
        </a:solidFill>
        <a:latin typeface="Georgia" pitchFamily="18" charset="0"/>
        <a:ea typeface="+mn-ea"/>
        <a:cs typeface="+mn-cs"/>
      </a:defRPr>
    </a:lvl1pPr>
    <a:lvl2pPr marL="457200" algn="l" rtl="0" fontAlgn="base">
      <a:spcBef>
        <a:spcPct val="0"/>
      </a:spcBef>
      <a:spcAft>
        <a:spcPct val="0"/>
      </a:spcAft>
      <a:defRPr b="1" kern="1200">
        <a:solidFill>
          <a:schemeClr val="tx1"/>
        </a:solidFill>
        <a:latin typeface="Georgia" pitchFamily="18" charset="0"/>
        <a:ea typeface="+mn-ea"/>
        <a:cs typeface="+mn-cs"/>
      </a:defRPr>
    </a:lvl2pPr>
    <a:lvl3pPr marL="914400" algn="l" rtl="0" fontAlgn="base">
      <a:spcBef>
        <a:spcPct val="0"/>
      </a:spcBef>
      <a:spcAft>
        <a:spcPct val="0"/>
      </a:spcAft>
      <a:defRPr b="1" kern="1200">
        <a:solidFill>
          <a:schemeClr val="tx1"/>
        </a:solidFill>
        <a:latin typeface="Georgia" pitchFamily="18" charset="0"/>
        <a:ea typeface="+mn-ea"/>
        <a:cs typeface="+mn-cs"/>
      </a:defRPr>
    </a:lvl3pPr>
    <a:lvl4pPr marL="1371600" algn="l" rtl="0" fontAlgn="base">
      <a:spcBef>
        <a:spcPct val="0"/>
      </a:spcBef>
      <a:spcAft>
        <a:spcPct val="0"/>
      </a:spcAft>
      <a:defRPr b="1" kern="1200">
        <a:solidFill>
          <a:schemeClr val="tx1"/>
        </a:solidFill>
        <a:latin typeface="Georgia" pitchFamily="18" charset="0"/>
        <a:ea typeface="+mn-ea"/>
        <a:cs typeface="+mn-cs"/>
      </a:defRPr>
    </a:lvl4pPr>
    <a:lvl5pPr marL="1828800" algn="l" rtl="0" fontAlgn="base">
      <a:spcBef>
        <a:spcPct val="0"/>
      </a:spcBef>
      <a:spcAft>
        <a:spcPct val="0"/>
      </a:spcAft>
      <a:defRPr b="1" kern="1200">
        <a:solidFill>
          <a:schemeClr val="tx1"/>
        </a:solidFill>
        <a:latin typeface="Georgia" pitchFamily="18" charset="0"/>
        <a:ea typeface="+mn-ea"/>
        <a:cs typeface="+mn-cs"/>
      </a:defRPr>
    </a:lvl5pPr>
    <a:lvl6pPr marL="2286000" algn="l" defTabSz="914400" rtl="0" eaLnBrk="1" latinLnBrk="0" hangingPunct="1">
      <a:defRPr b="1" kern="1200">
        <a:solidFill>
          <a:schemeClr val="tx1"/>
        </a:solidFill>
        <a:latin typeface="Georgia" pitchFamily="18" charset="0"/>
        <a:ea typeface="+mn-ea"/>
        <a:cs typeface="+mn-cs"/>
      </a:defRPr>
    </a:lvl6pPr>
    <a:lvl7pPr marL="2743200" algn="l" defTabSz="914400" rtl="0" eaLnBrk="1" latinLnBrk="0" hangingPunct="1">
      <a:defRPr b="1" kern="1200">
        <a:solidFill>
          <a:schemeClr val="tx1"/>
        </a:solidFill>
        <a:latin typeface="Georgia" pitchFamily="18" charset="0"/>
        <a:ea typeface="+mn-ea"/>
        <a:cs typeface="+mn-cs"/>
      </a:defRPr>
    </a:lvl7pPr>
    <a:lvl8pPr marL="3200400" algn="l" defTabSz="914400" rtl="0" eaLnBrk="1" latinLnBrk="0" hangingPunct="1">
      <a:defRPr b="1" kern="1200">
        <a:solidFill>
          <a:schemeClr val="tx1"/>
        </a:solidFill>
        <a:latin typeface="Georgia" pitchFamily="18" charset="0"/>
        <a:ea typeface="+mn-ea"/>
        <a:cs typeface="+mn-cs"/>
      </a:defRPr>
    </a:lvl8pPr>
    <a:lvl9pPr marL="3657600" algn="l" defTabSz="914400" rtl="0" eaLnBrk="1" latinLnBrk="0" hangingPunct="1">
      <a:defRPr b="1" kern="1200">
        <a:solidFill>
          <a:schemeClr val="tx1"/>
        </a:solidFill>
        <a:latin typeface="Georgia" pitchFamily="18"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42" d="100"/>
          <a:sy n="142" d="100"/>
        </p:scale>
        <p:origin x="74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59D740-5C8F-48B0-BD57-77A578294133}"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1043CD78-4F72-47F0-A06D-2639158F6202}">
      <dgm:prSet phldrT="[Text]" custT="1"/>
      <dgm:spPr/>
      <dgm:t>
        <a:bodyPr/>
        <a:lstStyle/>
        <a:p>
          <a:r>
            <a:rPr lang="en-US" sz="1600" kern="1200" dirty="0">
              <a:solidFill>
                <a:srgbClr val="000000"/>
              </a:solidFill>
              <a:latin typeface="Times New Roman" panose="02020603050405020304" pitchFamily="18" charset="0"/>
              <a:ea typeface="+mn-ea"/>
              <a:cs typeface="Times New Roman" panose="02020603050405020304" pitchFamily="18" charset="0"/>
            </a:rPr>
            <a:t>Machine</a:t>
          </a:r>
          <a:r>
            <a:rPr lang="en-US" sz="1600" kern="1200" dirty="0">
              <a:solidFill>
                <a:schemeClr val="tx1"/>
              </a:solidFill>
              <a:latin typeface="Times New Roman" panose="02020603050405020304" pitchFamily="18" charset="0"/>
              <a:cs typeface="Times New Roman" panose="02020603050405020304" pitchFamily="18" charset="0"/>
            </a:rPr>
            <a:t> Learning</a:t>
          </a:r>
        </a:p>
      </dgm:t>
    </dgm:pt>
    <dgm:pt modelId="{8A2D065C-E28B-4698-BE85-4B27A0898DBD}" type="parTrans" cxnId="{4EB705E8-18E3-4EB5-940A-968AC1BFD0B3}">
      <dgm:prSet/>
      <dgm:spPr/>
      <dgm:t>
        <a:bodyPr/>
        <a:lstStyle/>
        <a:p>
          <a:endParaRPr lang="en-US"/>
        </a:p>
      </dgm:t>
    </dgm:pt>
    <dgm:pt modelId="{DE70707E-5ED2-4888-88F7-0424018B58A3}" type="sibTrans" cxnId="{4EB705E8-18E3-4EB5-940A-968AC1BFD0B3}">
      <dgm:prSet/>
      <dgm:spPr/>
      <dgm:t>
        <a:bodyPr/>
        <a:lstStyle/>
        <a:p>
          <a:endParaRPr lang="en-US"/>
        </a:p>
      </dgm:t>
    </dgm:pt>
    <dgm:pt modelId="{22A2B2D1-DF13-4B93-A91D-7899284648AC}">
      <dgm:prSet phldrT="[Text]" custT="1"/>
      <dgm:spPr/>
      <dgm:t>
        <a:bodyPr/>
        <a:lstStyle/>
        <a:p>
          <a:r>
            <a:rPr lang="en-US" sz="1600" dirty="0">
              <a:solidFill>
                <a:schemeClr val="tx1"/>
              </a:solidFill>
              <a:latin typeface="Times New Roman" panose="02020603050405020304" pitchFamily="18" charset="0"/>
              <a:cs typeface="Times New Roman" panose="02020603050405020304" pitchFamily="18" charset="0"/>
            </a:rPr>
            <a:t>Supervised Learning</a:t>
          </a:r>
        </a:p>
      </dgm:t>
    </dgm:pt>
    <dgm:pt modelId="{59B2273A-F13D-4581-BBAF-C49B513F5D33}" type="parTrans" cxnId="{D5F3C81E-2B9E-41AE-B968-BDCBB9AAD779}">
      <dgm:prSet/>
      <dgm:spPr/>
      <dgm:t>
        <a:bodyPr/>
        <a:lstStyle/>
        <a:p>
          <a:endParaRPr lang="en-US"/>
        </a:p>
      </dgm:t>
    </dgm:pt>
    <dgm:pt modelId="{A425ECF2-EBA4-4122-9B0C-D1785AED8FBB}" type="sibTrans" cxnId="{D5F3C81E-2B9E-41AE-B968-BDCBB9AAD779}">
      <dgm:prSet/>
      <dgm:spPr/>
      <dgm:t>
        <a:bodyPr/>
        <a:lstStyle/>
        <a:p>
          <a:endParaRPr lang="en-US"/>
        </a:p>
      </dgm:t>
    </dgm:pt>
    <dgm:pt modelId="{9BB960ED-1FE6-45F7-A79B-FF66CDA93760}">
      <dgm:prSet phldrT="[Text]" custT="1"/>
      <dgm:spPr/>
      <dgm:t>
        <a:bodyPr/>
        <a:lstStyle/>
        <a:p>
          <a:r>
            <a:rPr lang="en-US" sz="1600" dirty="0">
              <a:solidFill>
                <a:schemeClr val="tx1"/>
              </a:solidFill>
              <a:latin typeface="Times New Roman" panose="02020603050405020304" pitchFamily="18" charset="0"/>
              <a:cs typeface="Times New Roman" panose="02020603050405020304" pitchFamily="18" charset="0"/>
            </a:rPr>
            <a:t>Classification</a:t>
          </a:r>
        </a:p>
      </dgm:t>
    </dgm:pt>
    <dgm:pt modelId="{E9C80C65-0E56-4203-9CA8-06EB4B428F21}" type="parTrans" cxnId="{2E11C3F5-F980-44B6-A52A-BEC94BB114AE}">
      <dgm:prSet/>
      <dgm:spPr/>
      <dgm:t>
        <a:bodyPr/>
        <a:lstStyle/>
        <a:p>
          <a:endParaRPr lang="en-US"/>
        </a:p>
      </dgm:t>
    </dgm:pt>
    <dgm:pt modelId="{D6C58D1E-724C-4C7D-8B90-E80F5BF3AB6F}" type="sibTrans" cxnId="{2E11C3F5-F980-44B6-A52A-BEC94BB114AE}">
      <dgm:prSet/>
      <dgm:spPr/>
      <dgm:t>
        <a:bodyPr/>
        <a:lstStyle/>
        <a:p>
          <a:endParaRPr lang="en-US"/>
        </a:p>
      </dgm:t>
    </dgm:pt>
    <dgm:pt modelId="{5AAD292E-23E0-4C6D-92C2-65A48FA2AB3B}">
      <dgm:prSet phldrT="[Text]" custT="1"/>
      <dgm:spPr/>
      <dgm:t>
        <a:bodyPr/>
        <a:lstStyle/>
        <a:p>
          <a:r>
            <a:rPr lang="en-US" sz="1600" dirty="0">
              <a:solidFill>
                <a:schemeClr val="tx1"/>
              </a:solidFill>
              <a:latin typeface="Times New Roman" panose="02020603050405020304" pitchFamily="18" charset="0"/>
              <a:cs typeface="Times New Roman" panose="02020603050405020304" pitchFamily="18" charset="0"/>
            </a:rPr>
            <a:t>Regression</a:t>
          </a:r>
        </a:p>
      </dgm:t>
    </dgm:pt>
    <dgm:pt modelId="{977E1F72-0BF0-4648-A60F-AABFA7F67868}" type="parTrans" cxnId="{F55F287C-3167-4B7F-9934-E5A59AF013BF}">
      <dgm:prSet/>
      <dgm:spPr/>
      <dgm:t>
        <a:bodyPr/>
        <a:lstStyle/>
        <a:p>
          <a:endParaRPr lang="en-US"/>
        </a:p>
      </dgm:t>
    </dgm:pt>
    <dgm:pt modelId="{388B28C7-90E6-4BF5-ADB7-7BC7C6037298}" type="sibTrans" cxnId="{F55F287C-3167-4B7F-9934-E5A59AF013BF}">
      <dgm:prSet/>
      <dgm:spPr/>
      <dgm:t>
        <a:bodyPr/>
        <a:lstStyle/>
        <a:p>
          <a:endParaRPr lang="en-US"/>
        </a:p>
      </dgm:t>
    </dgm:pt>
    <dgm:pt modelId="{CCEF7D26-3BC9-4356-9761-09087F06DF98}">
      <dgm:prSet phldrT="[Text]" custT="1"/>
      <dgm:spPr/>
      <dgm:t>
        <a:bodyPr/>
        <a:lstStyle/>
        <a:p>
          <a:r>
            <a:rPr lang="en-US" sz="1600" dirty="0">
              <a:solidFill>
                <a:schemeClr val="tx1"/>
              </a:solidFill>
              <a:latin typeface="Times New Roman" panose="02020603050405020304" pitchFamily="18" charset="0"/>
              <a:cs typeface="Times New Roman" panose="02020603050405020304" pitchFamily="18" charset="0"/>
            </a:rPr>
            <a:t>Unsupervised Learning</a:t>
          </a:r>
        </a:p>
      </dgm:t>
    </dgm:pt>
    <dgm:pt modelId="{AAAE6610-6644-4526-845B-47FA4EC1000E}" type="parTrans" cxnId="{6B614C09-4C96-4290-B27D-C09D2C076A1F}">
      <dgm:prSet/>
      <dgm:spPr/>
      <dgm:t>
        <a:bodyPr/>
        <a:lstStyle/>
        <a:p>
          <a:endParaRPr lang="en-US"/>
        </a:p>
      </dgm:t>
    </dgm:pt>
    <dgm:pt modelId="{FBA28B35-DA5C-4C0C-AA50-F57FDF57F014}" type="sibTrans" cxnId="{6B614C09-4C96-4290-B27D-C09D2C076A1F}">
      <dgm:prSet/>
      <dgm:spPr/>
      <dgm:t>
        <a:bodyPr/>
        <a:lstStyle/>
        <a:p>
          <a:endParaRPr lang="en-US"/>
        </a:p>
      </dgm:t>
    </dgm:pt>
    <dgm:pt modelId="{3C2E81B6-EEFB-4EB2-BE5A-2E9460966BA6}">
      <dgm:prSet phldrT="[Text]" custT="1"/>
      <dgm:spPr/>
      <dgm:t>
        <a:bodyPr/>
        <a:lstStyle/>
        <a:p>
          <a:r>
            <a:rPr lang="en-US" sz="1600" dirty="0">
              <a:solidFill>
                <a:schemeClr val="tx1"/>
              </a:solidFill>
              <a:latin typeface="Times New Roman" panose="02020603050405020304" pitchFamily="18" charset="0"/>
              <a:cs typeface="Times New Roman" panose="02020603050405020304" pitchFamily="18" charset="0"/>
            </a:rPr>
            <a:t>Clustering</a:t>
          </a:r>
        </a:p>
      </dgm:t>
    </dgm:pt>
    <dgm:pt modelId="{A3AC45C0-0923-4B87-9DD1-D5AF971ED0D8}" type="parTrans" cxnId="{EB43AB9F-1D02-4FF4-8920-6C9E6F9E0065}">
      <dgm:prSet/>
      <dgm:spPr/>
      <dgm:t>
        <a:bodyPr/>
        <a:lstStyle/>
        <a:p>
          <a:endParaRPr lang="en-US"/>
        </a:p>
      </dgm:t>
    </dgm:pt>
    <dgm:pt modelId="{DE274923-555B-431B-8F9A-91E15396ECD9}" type="sibTrans" cxnId="{EB43AB9F-1D02-4FF4-8920-6C9E6F9E0065}">
      <dgm:prSet/>
      <dgm:spPr/>
      <dgm:t>
        <a:bodyPr/>
        <a:lstStyle/>
        <a:p>
          <a:endParaRPr lang="en-US"/>
        </a:p>
      </dgm:t>
    </dgm:pt>
    <dgm:pt modelId="{9B26D026-184A-4952-B933-693657EABCDA}" type="pres">
      <dgm:prSet presAssocID="{6659D740-5C8F-48B0-BD57-77A578294133}" presName="diagram" presStyleCnt="0">
        <dgm:presLayoutVars>
          <dgm:chPref val="1"/>
          <dgm:dir/>
          <dgm:animOne val="branch"/>
          <dgm:animLvl val="lvl"/>
          <dgm:resizeHandles val="exact"/>
        </dgm:presLayoutVars>
      </dgm:prSet>
      <dgm:spPr/>
    </dgm:pt>
    <dgm:pt modelId="{AA70C2DB-D52F-4274-B441-28EBD1ADDD76}" type="pres">
      <dgm:prSet presAssocID="{1043CD78-4F72-47F0-A06D-2639158F6202}" presName="root1" presStyleCnt="0"/>
      <dgm:spPr/>
    </dgm:pt>
    <dgm:pt modelId="{1C523946-87B5-4602-A2AD-CD03343C990B}" type="pres">
      <dgm:prSet presAssocID="{1043CD78-4F72-47F0-A06D-2639158F6202}" presName="LevelOneTextNode" presStyleLbl="node0" presStyleIdx="0" presStyleCnt="1" custLinFactNeighborX="-2343" custLinFactNeighborY="1255">
        <dgm:presLayoutVars>
          <dgm:chPref val="3"/>
        </dgm:presLayoutVars>
      </dgm:prSet>
      <dgm:spPr/>
    </dgm:pt>
    <dgm:pt modelId="{DBB91443-52BD-4536-A33C-72A67C5FE0F8}" type="pres">
      <dgm:prSet presAssocID="{1043CD78-4F72-47F0-A06D-2639158F6202}" presName="level2hierChild" presStyleCnt="0"/>
      <dgm:spPr/>
    </dgm:pt>
    <dgm:pt modelId="{71EC2DD0-AA28-491D-9B16-9DE95A55C669}" type="pres">
      <dgm:prSet presAssocID="{59B2273A-F13D-4581-BBAF-C49B513F5D33}" presName="conn2-1" presStyleLbl="parChTrans1D2" presStyleIdx="0" presStyleCnt="2"/>
      <dgm:spPr/>
    </dgm:pt>
    <dgm:pt modelId="{AF5E46C1-CD7A-4271-B5C6-082A5881A59C}" type="pres">
      <dgm:prSet presAssocID="{59B2273A-F13D-4581-BBAF-C49B513F5D33}" presName="connTx" presStyleLbl="parChTrans1D2" presStyleIdx="0" presStyleCnt="2"/>
      <dgm:spPr/>
    </dgm:pt>
    <dgm:pt modelId="{A7E431D4-3FA4-45A9-AE5A-0D7B630817A4}" type="pres">
      <dgm:prSet presAssocID="{22A2B2D1-DF13-4B93-A91D-7899284648AC}" presName="root2" presStyleCnt="0"/>
      <dgm:spPr/>
    </dgm:pt>
    <dgm:pt modelId="{F770B61C-5EB1-4DAE-A5EF-E41DBBC659A6}" type="pres">
      <dgm:prSet presAssocID="{22A2B2D1-DF13-4B93-A91D-7899284648AC}" presName="LevelTwoTextNode" presStyleLbl="node2" presStyleIdx="0" presStyleCnt="2">
        <dgm:presLayoutVars>
          <dgm:chPref val="3"/>
        </dgm:presLayoutVars>
      </dgm:prSet>
      <dgm:spPr/>
    </dgm:pt>
    <dgm:pt modelId="{210B60DF-326E-4264-A52E-9666820EBBB1}" type="pres">
      <dgm:prSet presAssocID="{22A2B2D1-DF13-4B93-A91D-7899284648AC}" presName="level3hierChild" presStyleCnt="0"/>
      <dgm:spPr/>
    </dgm:pt>
    <dgm:pt modelId="{9704DFC0-33F8-4E56-B6EF-BB53CC29874B}" type="pres">
      <dgm:prSet presAssocID="{E9C80C65-0E56-4203-9CA8-06EB4B428F21}" presName="conn2-1" presStyleLbl="parChTrans1D3" presStyleIdx="0" presStyleCnt="3"/>
      <dgm:spPr/>
    </dgm:pt>
    <dgm:pt modelId="{C1E4E2EA-EE3B-4C75-9641-0E874952FF0F}" type="pres">
      <dgm:prSet presAssocID="{E9C80C65-0E56-4203-9CA8-06EB4B428F21}" presName="connTx" presStyleLbl="parChTrans1D3" presStyleIdx="0" presStyleCnt="3"/>
      <dgm:spPr/>
    </dgm:pt>
    <dgm:pt modelId="{AAA03DCA-B940-4F1F-9A85-3525D011362D}" type="pres">
      <dgm:prSet presAssocID="{9BB960ED-1FE6-45F7-A79B-FF66CDA93760}" presName="root2" presStyleCnt="0"/>
      <dgm:spPr/>
    </dgm:pt>
    <dgm:pt modelId="{563FE7EC-AEA5-43B3-AC06-EDB8CF81AB47}" type="pres">
      <dgm:prSet presAssocID="{9BB960ED-1FE6-45F7-A79B-FF66CDA93760}" presName="LevelTwoTextNode" presStyleLbl="node3" presStyleIdx="0" presStyleCnt="3" custScaleX="103207" custScaleY="81955">
        <dgm:presLayoutVars>
          <dgm:chPref val="3"/>
        </dgm:presLayoutVars>
      </dgm:prSet>
      <dgm:spPr/>
    </dgm:pt>
    <dgm:pt modelId="{C191A782-E30E-4204-8C77-3EBAE05AC3A3}" type="pres">
      <dgm:prSet presAssocID="{9BB960ED-1FE6-45F7-A79B-FF66CDA93760}" presName="level3hierChild" presStyleCnt="0"/>
      <dgm:spPr/>
    </dgm:pt>
    <dgm:pt modelId="{79F5FFAC-B6CE-48D6-88DB-6DDC8768CEC4}" type="pres">
      <dgm:prSet presAssocID="{977E1F72-0BF0-4648-A60F-AABFA7F67868}" presName="conn2-1" presStyleLbl="parChTrans1D3" presStyleIdx="1" presStyleCnt="3"/>
      <dgm:spPr/>
    </dgm:pt>
    <dgm:pt modelId="{2FCD54D2-91CF-4742-84BB-DB0CDF081862}" type="pres">
      <dgm:prSet presAssocID="{977E1F72-0BF0-4648-A60F-AABFA7F67868}" presName="connTx" presStyleLbl="parChTrans1D3" presStyleIdx="1" presStyleCnt="3"/>
      <dgm:spPr/>
    </dgm:pt>
    <dgm:pt modelId="{A1D7E211-046A-4BB3-917E-C33CDF95E1F1}" type="pres">
      <dgm:prSet presAssocID="{5AAD292E-23E0-4C6D-92C2-65A48FA2AB3B}" presName="root2" presStyleCnt="0"/>
      <dgm:spPr/>
    </dgm:pt>
    <dgm:pt modelId="{2E9FA2E7-03A6-4127-BC75-59D5C30CA578}" type="pres">
      <dgm:prSet presAssocID="{5AAD292E-23E0-4C6D-92C2-65A48FA2AB3B}" presName="LevelTwoTextNode" presStyleLbl="node3" presStyleIdx="1" presStyleCnt="3" custScaleX="102824" custScaleY="78757">
        <dgm:presLayoutVars>
          <dgm:chPref val="3"/>
        </dgm:presLayoutVars>
      </dgm:prSet>
      <dgm:spPr/>
    </dgm:pt>
    <dgm:pt modelId="{19BECD01-9A34-437F-9E1C-C1CEB83BF210}" type="pres">
      <dgm:prSet presAssocID="{5AAD292E-23E0-4C6D-92C2-65A48FA2AB3B}" presName="level3hierChild" presStyleCnt="0"/>
      <dgm:spPr/>
    </dgm:pt>
    <dgm:pt modelId="{703CECF3-D7CF-446B-A850-9A620BF3A8F1}" type="pres">
      <dgm:prSet presAssocID="{AAAE6610-6644-4526-845B-47FA4EC1000E}" presName="conn2-1" presStyleLbl="parChTrans1D2" presStyleIdx="1" presStyleCnt="2"/>
      <dgm:spPr/>
    </dgm:pt>
    <dgm:pt modelId="{5F240089-B0FF-4F71-A1B4-E8FBF2FE678A}" type="pres">
      <dgm:prSet presAssocID="{AAAE6610-6644-4526-845B-47FA4EC1000E}" presName="connTx" presStyleLbl="parChTrans1D2" presStyleIdx="1" presStyleCnt="2"/>
      <dgm:spPr/>
    </dgm:pt>
    <dgm:pt modelId="{A5480BAC-6D20-4488-A4BD-CF9103561F6F}" type="pres">
      <dgm:prSet presAssocID="{CCEF7D26-3BC9-4356-9761-09087F06DF98}" presName="root2" presStyleCnt="0"/>
      <dgm:spPr/>
    </dgm:pt>
    <dgm:pt modelId="{86512BAA-3441-405F-AB80-E055312AC0D6}" type="pres">
      <dgm:prSet presAssocID="{CCEF7D26-3BC9-4356-9761-09087F06DF98}" presName="LevelTwoTextNode" presStyleLbl="node2" presStyleIdx="1" presStyleCnt="2" custScaleX="104682">
        <dgm:presLayoutVars>
          <dgm:chPref val="3"/>
        </dgm:presLayoutVars>
      </dgm:prSet>
      <dgm:spPr/>
    </dgm:pt>
    <dgm:pt modelId="{9FA63C86-F471-430B-8D77-AFE28888691A}" type="pres">
      <dgm:prSet presAssocID="{CCEF7D26-3BC9-4356-9761-09087F06DF98}" presName="level3hierChild" presStyleCnt="0"/>
      <dgm:spPr/>
    </dgm:pt>
    <dgm:pt modelId="{53412044-4E9B-4C3B-9F47-B4D3A7659FFB}" type="pres">
      <dgm:prSet presAssocID="{A3AC45C0-0923-4B87-9DD1-D5AF971ED0D8}" presName="conn2-1" presStyleLbl="parChTrans1D3" presStyleIdx="2" presStyleCnt="3"/>
      <dgm:spPr/>
    </dgm:pt>
    <dgm:pt modelId="{F1AE7B98-1C03-4C77-9867-27BC03048AF8}" type="pres">
      <dgm:prSet presAssocID="{A3AC45C0-0923-4B87-9DD1-D5AF971ED0D8}" presName="connTx" presStyleLbl="parChTrans1D3" presStyleIdx="2" presStyleCnt="3"/>
      <dgm:spPr/>
    </dgm:pt>
    <dgm:pt modelId="{CD6160EA-3152-4946-B539-71ABF6F2EC7D}" type="pres">
      <dgm:prSet presAssocID="{3C2E81B6-EEFB-4EB2-BE5A-2E9460966BA6}" presName="root2" presStyleCnt="0"/>
      <dgm:spPr/>
    </dgm:pt>
    <dgm:pt modelId="{7A1AFAB9-0B19-483E-BAF2-2B397874CD30}" type="pres">
      <dgm:prSet presAssocID="{3C2E81B6-EEFB-4EB2-BE5A-2E9460966BA6}" presName="LevelTwoTextNode" presStyleLbl="node3" presStyleIdx="2" presStyleCnt="3" custScaleX="94345" custScaleY="88184">
        <dgm:presLayoutVars>
          <dgm:chPref val="3"/>
        </dgm:presLayoutVars>
      </dgm:prSet>
      <dgm:spPr/>
    </dgm:pt>
    <dgm:pt modelId="{3A29D965-4CFD-4A19-9C0E-CE8DED7005D3}" type="pres">
      <dgm:prSet presAssocID="{3C2E81B6-EEFB-4EB2-BE5A-2E9460966BA6}" presName="level3hierChild" presStyleCnt="0"/>
      <dgm:spPr/>
    </dgm:pt>
  </dgm:ptLst>
  <dgm:cxnLst>
    <dgm:cxn modelId="{2E500D01-3E3F-4F75-87C2-E49ACBD85DF6}" type="presOf" srcId="{22A2B2D1-DF13-4B93-A91D-7899284648AC}" destId="{F770B61C-5EB1-4DAE-A5EF-E41DBBC659A6}" srcOrd="0" destOrd="0" presId="urn:microsoft.com/office/officeart/2005/8/layout/hierarchy2"/>
    <dgm:cxn modelId="{6B614C09-4C96-4290-B27D-C09D2C076A1F}" srcId="{1043CD78-4F72-47F0-A06D-2639158F6202}" destId="{CCEF7D26-3BC9-4356-9761-09087F06DF98}" srcOrd="1" destOrd="0" parTransId="{AAAE6610-6644-4526-845B-47FA4EC1000E}" sibTransId="{FBA28B35-DA5C-4C0C-AA50-F57FDF57F014}"/>
    <dgm:cxn modelId="{D5F3C81E-2B9E-41AE-B968-BDCBB9AAD779}" srcId="{1043CD78-4F72-47F0-A06D-2639158F6202}" destId="{22A2B2D1-DF13-4B93-A91D-7899284648AC}" srcOrd="0" destOrd="0" parTransId="{59B2273A-F13D-4581-BBAF-C49B513F5D33}" sibTransId="{A425ECF2-EBA4-4122-9B0C-D1785AED8FBB}"/>
    <dgm:cxn modelId="{442E5721-064E-4B1C-88ED-82E129EEE722}" type="presOf" srcId="{CCEF7D26-3BC9-4356-9761-09087F06DF98}" destId="{86512BAA-3441-405F-AB80-E055312AC0D6}" srcOrd="0" destOrd="0" presId="urn:microsoft.com/office/officeart/2005/8/layout/hierarchy2"/>
    <dgm:cxn modelId="{3A713040-A2DF-4587-8346-7955AEF27A5C}" type="presOf" srcId="{E9C80C65-0E56-4203-9CA8-06EB4B428F21}" destId="{9704DFC0-33F8-4E56-B6EF-BB53CC29874B}" srcOrd="0" destOrd="0" presId="urn:microsoft.com/office/officeart/2005/8/layout/hierarchy2"/>
    <dgm:cxn modelId="{A1275166-A77C-4A32-8F46-A5B24A438162}" type="presOf" srcId="{5AAD292E-23E0-4C6D-92C2-65A48FA2AB3B}" destId="{2E9FA2E7-03A6-4127-BC75-59D5C30CA578}" srcOrd="0" destOrd="0" presId="urn:microsoft.com/office/officeart/2005/8/layout/hierarchy2"/>
    <dgm:cxn modelId="{C6397249-5023-444F-9A1C-0EDB01F178CC}" type="presOf" srcId="{AAAE6610-6644-4526-845B-47FA4EC1000E}" destId="{703CECF3-D7CF-446B-A850-9A620BF3A8F1}" srcOrd="0" destOrd="0" presId="urn:microsoft.com/office/officeart/2005/8/layout/hierarchy2"/>
    <dgm:cxn modelId="{BCBB9E4D-45A7-49C1-A468-08EF1528D0C4}" type="presOf" srcId="{AAAE6610-6644-4526-845B-47FA4EC1000E}" destId="{5F240089-B0FF-4F71-A1B4-E8FBF2FE678A}" srcOrd="1" destOrd="0" presId="urn:microsoft.com/office/officeart/2005/8/layout/hierarchy2"/>
    <dgm:cxn modelId="{F55F287C-3167-4B7F-9934-E5A59AF013BF}" srcId="{22A2B2D1-DF13-4B93-A91D-7899284648AC}" destId="{5AAD292E-23E0-4C6D-92C2-65A48FA2AB3B}" srcOrd="1" destOrd="0" parTransId="{977E1F72-0BF0-4648-A60F-AABFA7F67868}" sibTransId="{388B28C7-90E6-4BF5-ADB7-7BC7C6037298}"/>
    <dgm:cxn modelId="{0E2BF086-6BC1-45CC-BA27-74026FECE24F}" type="presOf" srcId="{977E1F72-0BF0-4648-A60F-AABFA7F67868}" destId="{79F5FFAC-B6CE-48D6-88DB-6DDC8768CEC4}" srcOrd="0" destOrd="0" presId="urn:microsoft.com/office/officeart/2005/8/layout/hierarchy2"/>
    <dgm:cxn modelId="{4E6E5989-12DE-4753-B782-4974183C6BB8}" type="presOf" srcId="{A3AC45C0-0923-4B87-9DD1-D5AF971ED0D8}" destId="{F1AE7B98-1C03-4C77-9867-27BC03048AF8}" srcOrd="1" destOrd="0" presId="urn:microsoft.com/office/officeart/2005/8/layout/hierarchy2"/>
    <dgm:cxn modelId="{2F208489-1550-4697-9D28-D4E81C870CA7}" type="presOf" srcId="{6659D740-5C8F-48B0-BD57-77A578294133}" destId="{9B26D026-184A-4952-B933-693657EABCDA}" srcOrd="0" destOrd="0" presId="urn:microsoft.com/office/officeart/2005/8/layout/hierarchy2"/>
    <dgm:cxn modelId="{32A97D8C-2BAA-4AC5-B0F2-A324039093B6}" type="presOf" srcId="{3C2E81B6-EEFB-4EB2-BE5A-2E9460966BA6}" destId="{7A1AFAB9-0B19-483E-BAF2-2B397874CD30}" srcOrd="0" destOrd="0" presId="urn:microsoft.com/office/officeart/2005/8/layout/hierarchy2"/>
    <dgm:cxn modelId="{13DBAD90-4DA3-459E-AE99-3ECFD5CD30F3}" type="presOf" srcId="{E9C80C65-0E56-4203-9CA8-06EB4B428F21}" destId="{C1E4E2EA-EE3B-4C75-9641-0E874952FF0F}" srcOrd="1" destOrd="0" presId="urn:microsoft.com/office/officeart/2005/8/layout/hierarchy2"/>
    <dgm:cxn modelId="{9C0C9892-069E-442A-8AB5-2500A6A5C2DC}" type="presOf" srcId="{59B2273A-F13D-4581-BBAF-C49B513F5D33}" destId="{AF5E46C1-CD7A-4271-B5C6-082A5881A59C}" srcOrd="1" destOrd="0" presId="urn:microsoft.com/office/officeart/2005/8/layout/hierarchy2"/>
    <dgm:cxn modelId="{0480CB95-56CF-446C-B6F7-8699EE7F0B57}" type="presOf" srcId="{59B2273A-F13D-4581-BBAF-C49B513F5D33}" destId="{71EC2DD0-AA28-491D-9B16-9DE95A55C669}" srcOrd="0" destOrd="0" presId="urn:microsoft.com/office/officeart/2005/8/layout/hierarchy2"/>
    <dgm:cxn modelId="{DB26AB96-20F0-486A-BFAF-1A0E037AD22F}" type="presOf" srcId="{977E1F72-0BF0-4648-A60F-AABFA7F67868}" destId="{2FCD54D2-91CF-4742-84BB-DB0CDF081862}" srcOrd="1" destOrd="0" presId="urn:microsoft.com/office/officeart/2005/8/layout/hierarchy2"/>
    <dgm:cxn modelId="{EB43AB9F-1D02-4FF4-8920-6C9E6F9E0065}" srcId="{CCEF7D26-3BC9-4356-9761-09087F06DF98}" destId="{3C2E81B6-EEFB-4EB2-BE5A-2E9460966BA6}" srcOrd="0" destOrd="0" parTransId="{A3AC45C0-0923-4B87-9DD1-D5AF971ED0D8}" sibTransId="{DE274923-555B-431B-8F9A-91E15396ECD9}"/>
    <dgm:cxn modelId="{A22B16B3-0155-4872-B4BC-A83916FB4715}" type="presOf" srcId="{A3AC45C0-0923-4B87-9DD1-D5AF971ED0D8}" destId="{53412044-4E9B-4C3B-9F47-B4D3A7659FFB}" srcOrd="0" destOrd="0" presId="urn:microsoft.com/office/officeart/2005/8/layout/hierarchy2"/>
    <dgm:cxn modelId="{95C531CE-A557-4C83-91AD-A52760FA3256}" type="presOf" srcId="{9BB960ED-1FE6-45F7-A79B-FF66CDA93760}" destId="{563FE7EC-AEA5-43B3-AC06-EDB8CF81AB47}" srcOrd="0" destOrd="0" presId="urn:microsoft.com/office/officeart/2005/8/layout/hierarchy2"/>
    <dgm:cxn modelId="{4EB705E8-18E3-4EB5-940A-968AC1BFD0B3}" srcId="{6659D740-5C8F-48B0-BD57-77A578294133}" destId="{1043CD78-4F72-47F0-A06D-2639158F6202}" srcOrd="0" destOrd="0" parTransId="{8A2D065C-E28B-4698-BE85-4B27A0898DBD}" sibTransId="{DE70707E-5ED2-4888-88F7-0424018B58A3}"/>
    <dgm:cxn modelId="{2E11C3F5-F980-44B6-A52A-BEC94BB114AE}" srcId="{22A2B2D1-DF13-4B93-A91D-7899284648AC}" destId="{9BB960ED-1FE6-45F7-A79B-FF66CDA93760}" srcOrd="0" destOrd="0" parTransId="{E9C80C65-0E56-4203-9CA8-06EB4B428F21}" sibTransId="{D6C58D1E-724C-4C7D-8B90-E80F5BF3AB6F}"/>
    <dgm:cxn modelId="{DDAC0EFF-48EA-4611-B38B-0A44C7E2A00F}" type="presOf" srcId="{1043CD78-4F72-47F0-A06D-2639158F6202}" destId="{1C523946-87B5-4602-A2AD-CD03343C990B}" srcOrd="0" destOrd="0" presId="urn:microsoft.com/office/officeart/2005/8/layout/hierarchy2"/>
    <dgm:cxn modelId="{6E06A734-7F66-4DB9-9A66-B30AF7199634}" type="presParOf" srcId="{9B26D026-184A-4952-B933-693657EABCDA}" destId="{AA70C2DB-D52F-4274-B441-28EBD1ADDD76}" srcOrd="0" destOrd="0" presId="urn:microsoft.com/office/officeart/2005/8/layout/hierarchy2"/>
    <dgm:cxn modelId="{8E1B3931-F6D1-4906-A82A-52B58E4361E4}" type="presParOf" srcId="{AA70C2DB-D52F-4274-B441-28EBD1ADDD76}" destId="{1C523946-87B5-4602-A2AD-CD03343C990B}" srcOrd="0" destOrd="0" presId="urn:microsoft.com/office/officeart/2005/8/layout/hierarchy2"/>
    <dgm:cxn modelId="{E8E79D5D-80E2-441D-9123-5738DBF931AB}" type="presParOf" srcId="{AA70C2DB-D52F-4274-B441-28EBD1ADDD76}" destId="{DBB91443-52BD-4536-A33C-72A67C5FE0F8}" srcOrd="1" destOrd="0" presId="urn:microsoft.com/office/officeart/2005/8/layout/hierarchy2"/>
    <dgm:cxn modelId="{95CB457E-929C-4B8F-9165-76BC2C87592A}" type="presParOf" srcId="{DBB91443-52BD-4536-A33C-72A67C5FE0F8}" destId="{71EC2DD0-AA28-491D-9B16-9DE95A55C669}" srcOrd="0" destOrd="0" presId="urn:microsoft.com/office/officeart/2005/8/layout/hierarchy2"/>
    <dgm:cxn modelId="{FC9D87A8-4FE3-45EF-A44E-2595871988D8}" type="presParOf" srcId="{71EC2DD0-AA28-491D-9B16-9DE95A55C669}" destId="{AF5E46C1-CD7A-4271-B5C6-082A5881A59C}" srcOrd="0" destOrd="0" presId="urn:microsoft.com/office/officeart/2005/8/layout/hierarchy2"/>
    <dgm:cxn modelId="{A4B8868D-5CF2-4452-8490-0A0FC177B127}" type="presParOf" srcId="{DBB91443-52BD-4536-A33C-72A67C5FE0F8}" destId="{A7E431D4-3FA4-45A9-AE5A-0D7B630817A4}" srcOrd="1" destOrd="0" presId="urn:microsoft.com/office/officeart/2005/8/layout/hierarchy2"/>
    <dgm:cxn modelId="{7D5E1B5E-BD4F-4F36-8F6A-3588AC0099A9}" type="presParOf" srcId="{A7E431D4-3FA4-45A9-AE5A-0D7B630817A4}" destId="{F770B61C-5EB1-4DAE-A5EF-E41DBBC659A6}" srcOrd="0" destOrd="0" presId="urn:microsoft.com/office/officeart/2005/8/layout/hierarchy2"/>
    <dgm:cxn modelId="{497CA415-198D-4C29-9BF5-6687BC3705CF}" type="presParOf" srcId="{A7E431D4-3FA4-45A9-AE5A-0D7B630817A4}" destId="{210B60DF-326E-4264-A52E-9666820EBBB1}" srcOrd="1" destOrd="0" presId="urn:microsoft.com/office/officeart/2005/8/layout/hierarchy2"/>
    <dgm:cxn modelId="{CD6719AF-3C18-4BAE-89A0-9F43EC61ADBA}" type="presParOf" srcId="{210B60DF-326E-4264-A52E-9666820EBBB1}" destId="{9704DFC0-33F8-4E56-B6EF-BB53CC29874B}" srcOrd="0" destOrd="0" presId="urn:microsoft.com/office/officeart/2005/8/layout/hierarchy2"/>
    <dgm:cxn modelId="{DA5E5B39-7D9B-4831-BCA1-2512F115E07B}" type="presParOf" srcId="{9704DFC0-33F8-4E56-B6EF-BB53CC29874B}" destId="{C1E4E2EA-EE3B-4C75-9641-0E874952FF0F}" srcOrd="0" destOrd="0" presId="urn:microsoft.com/office/officeart/2005/8/layout/hierarchy2"/>
    <dgm:cxn modelId="{AB055FC8-6E98-477B-8231-DED63F78B8BC}" type="presParOf" srcId="{210B60DF-326E-4264-A52E-9666820EBBB1}" destId="{AAA03DCA-B940-4F1F-9A85-3525D011362D}" srcOrd="1" destOrd="0" presId="urn:microsoft.com/office/officeart/2005/8/layout/hierarchy2"/>
    <dgm:cxn modelId="{872A203E-BEBE-427C-AA84-713EB138E093}" type="presParOf" srcId="{AAA03DCA-B940-4F1F-9A85-3525D011362D}" destId="{563FE7EC-AEA5-43B3-AC06-EDB8CF81AB47}" srcOrd="0" destOrd="0" presId="urn:microsoft.com/office/officeart/2005/8/layout/hierarchy2"/>
    <dgm:cxn modelId="{6E81668B-7EC7-4045-AD5E-CA059E37DCD8}" type="presParOf" srcId="{AAA03DCA-B940-4F1F-9A85-3525D011362D}" destId="{C191A782-E30E-4204-8C77-3EBAE05AC3A3}" srcOrd="1" destOrd="0" presId="urn:microsoft.com/office/officeart/2005/8/layout/hierarchy2"/>
    <dgm:cxn modelId="{E3990686-7AAA-4CF0-A4BF-1E9132D17B33}" type="presParOf" srcId="{210B60DF-326E-4264-A52E-9666820EBBB1}" destId="{79F5FFAC-B6CE-48D6-88DB-6DDC8768CEC4}" srcOrd="2" destOrd="0" presId="urn:microsoft.com/office/officeart/2005/8/layout/hierarchy2"/>
    <dgm:cxn modelId="{6AD09EAD-731A-4F93-B6BB-296B99758392}" type="presParOf" srcId="{79F5FFAC-B6CE-48D6-88DB-6DDC8768CEC4}" destId="{2FCD54D2-91CF-4742-84BB-DB0CDF081862}" srcOrd="0" destOrd="0" presId="urn:microsoft.com/office/officeart/2005/8/layout/hierarchy2"/>
    <dgm:cxn modelId="{58610ECD-7571-4C4F-B1FD-F4C1B146EFFB}" type="presParOf" srcId="{210B60DF-326E-4264-A52E-9666820EBBB1}" destId="{A1D7E211-046A-4BB3-917E-C33CDF95E1F1}" srcOrd="3" destOrd="0" presId="urn:microsoft.com/office/officeart/2005/8/layout/hierarchy2"/>
    <dgm:cxn modelId="{C686DD7F-0ADA-4C83-AB82-00DB8AA8C9D8}" type="presParOf" srcId="{A1D7E211-046A-4BB3-917E-C33CDF95E1F1}" destId="{2E9FA2E7-03A6-4127-BC75-59D5C30CA578}" srcOrd="0" destOrd="0" presId="urn:microsoft.com/office/officeart/2005/8/layout/hierarchy2"/>
    <dgm:cxn modelId="{63894E87-6201-4918-9D27-968F2912F743}" type="presParOf" srcId="{A1D7E211-046A-4BB3-917E-C33CDF95E1F1}" destId="{19BECD01-9A34-437F-9E1C-C1CEB83BF210}" srcOrd="1" destOrd="0" presId="urn:microsoft.com/office/officeart/2005/8/layout/hierarchy2"/>
    <dgm:cxn modelId="{3F75E49E-EA11-41F4-A6CB-23E15315500B}" type="presParOf" srcId="{DBB91443-52BD-4536-A33C-72A67C5FE0F8}" destId="{703CECF3-D7CF-446B-A850-9A620BF3A8F1}" srcOrd="2" destOrd="0" presId="urn:microsoft.com/office/officeart/2005/8/layout/hierarchy2"/>
    <dgm:cxn modelId="{F1FE9C87-D540-48DC-A0E7-7DBD1C58467D}" type="presParOf" srcId="{703CECF3-D7CF-446B-A850-9A620BF3A8F1}" destId="{5F240089-B0FF-4F71-A1B4-E8FBF2FE678A}" srcOrd="0" destOrd="0" presId="urn:microsoft.com/office/officeart/2005/8/layout/hierarchy2"/>
    <dgm:cxn modelId="{4C6B7CB9-2CBF-4280-A9BB-FD3FE349E43C}" type="presParOf" srcId="{DBB91443-52BD-4536-A33C-72A67C5FE0F8}" destId="{A5480BAC-6D20-4488-A4BD-CF9103561F6F}" srcOrd="3" destOrd="0" presId="urn:microsoft.com/office/officeart/2005/8/layout/hierarchy2"/>
    <dgm:cxn modelId="{610CE565-BCA5-44D3-951A-187CB79A2D65}" type="presParOf" srcId="{A5480BAC-6D20-4488-A4BD-CF9103561F6F}" destId="{86512BAA-3441-405F-AB80-E055312AC0D6}" srcOrd="0" destOrd="0" presId="urn:microsoft.com/office/officeart/2005/8/layout/hierarchy2"/>
    <dgm:cxn modelId="{8FB5994A-8DB8-498D-8E95-ABD994FEC090}" type="presParOf" srcId="{A5480BAC-6D20-4488-A4BD-CF9103561F6F}" destId="{9FA63C86-F471-430B-8D77-AFE28888691A}" srcOrd="1" destOrd="0" presId="urn:microsoft.com/office/officeart/2005/8/layout/hierarchy2"/>
    <dgm:cxn modelId="{D13E4159-FDA3-4A78-9F8E-1B9ED5DDAE11}" type="presParOf" srcId="{9FA63C86-F471-430B-8D77-AFE28888691A}" destId="{53412044-4E9B-4C3B-9F47-B4D3A7659FFB}" srcOrd="0" destOrd="0" presId="urn:microsoft.com/office/officeart/2005/8/layout/hierarchy2"/>
    <dgm:cxn modelId="{58ED4CE1-CDDC-473E-AA76-2D29F9AC7B36}" type="presParOf" srcId="{53412044-4E9B-4C3B-9F47-B4D3A7659FFB}" destId="{F1AE7B98-1C03-4C77-9867-27BC03048AF8}" srcOrd="0" destOrd="0" presId="urn:microsoft.com/office/officeart/2005/8/layout/hierarchy2"/>
    <dgm:cxn modelId="{C950B863-711C-46E0-A35E-9398D3912FF7}" type="presParOf" srcId="{9FA63C86-F471-430B-8D77-AFE28888691A}" destId="{CD6160EA-3152-4946-B539-71ABF6F2EC7D}" srcOrd="1" destOrd="0" presId="urn:microsoft.com/office/officeart/2005/8/layout/hierarchy2"/>
    <dgm:cxn modelId="{6A2ACD65-BF74-45F6-9F87-A4E7D2AF21C4}" type="presParOf" srcId="{CD6160EA-3152-4946-B539-71ABF6F2EC7D}" destId="{7A1AFAB9-0B19-483E-BAF2-2B397874CD30}" srcOrd="0" destOrd="0" presId="urn:microsoft.com/office/officeart/2005/8/layout/hierarchy2"/>
    <dgm:cxn modelId="{7B9A782E-CA6E-46FC-A906-783ACC8D6C96}" type="presParOf" srcId="{CD6160EA-3152-4946-B539-71ABF6F2EC7D}" destId="{3A29D965-4CFD-4A19-9C0E-CE8DED7005D3}" srcOrd="1" destOrd="0" presId="urn:microsoft.com/office/officeart/2005/8/layout/hierarchy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46A8AF-E258-4F4C-9642-93E6FC9B16AE}" type="doc">
      <dgm:prSet loTypeId="urn:microsoft.com/office/officeart/2005/8/layout/hProcess9" loCatId="process" qsTypeId="urn:microsoft.com/office/officeart/2005/8/quickstyle/simple1" qsCatId="simple" csTypeId="urn:microsoft.com/office/officeart/2005/8/colors/accent1_2" csCatId="accent1" phldr="1"/>
      <dgm:spPr/>
    </dgm:pt>
    <dgm:pt modelId="{B89F3F57-0063-4544-8EA7-8A25F4EAD15D}">
      <dgm:prSet phldrT="[Text]"/>
      <dgm:spPr>
        <a:solidFill>
          <a:schemeClr val="bg2">
            <a:lumMod val="40000"/>
            <a:lumOff val="60000"/>
          </a:schemeClr>
        </a:solidFill>
      </dgm:spPr>
      <dgm:t>
        <a:bodyPr/>
        <a:lstStyle/>
        <a:p>
          <a:r>
            <a:rPr lang="en-US" dirty="0"/>
            <a:t>Phase 1: Data Collection and Cleaning</a:t>
          </a:r>
        </a:p>
      </dgm:t>
    </dgm:pt>
    <dgm:pt modelId="{47BED06A-310A-47AF-9E3C-0AA2DCCB6896}" type="parTrans" cxnId="{5661B792-D77D-4A4E-A2C8-5CB604B94587}">
      <dgm:prSet/>
      <dgm:spPr/>
      <dgm:t>
        <a:bodyPr/>
        <a:lstStyle/>
        <a:p>
          <a:endParaRPr lang="en-US"/>
        </a:p>
      </dgm:t>
    </dgm:pt>
    <dgm:pt modelId="{D206C96D-57F5-4C4C-9656-80F3E5B345FF}" type="sibTrans" cxnId="{5661B792-D77D-4A4E-A2C8-5CB604B94587}">
      <dgm:prSet/>
      <dgm:spPr/>
      <dgm:t>
        <a:bodyPr/>
        <a:lstStyle/>
        <a:p>
          <a:endParaRPr lang="en-US"/>
        </a:p>
      </dgm:t>
    </dgm:pt>
    <dgm:pt modelId="{F3FDBCFD-3441-4528-97F4-4327775AE0B0}">
      <dgm:prSet phldrT="[Text]"/>
      <dgm:spPr>
        <a:solidFill>
          <a:schemeClr val="bg2">
            <a:lumMod val="60000"/>
            <a:lumOff val="40000"/>
          </a:schemeClr>
        </a:solidFill>
      </dgm:spPr>
      <dgm:t>
        <a:bodyPr/>
        <a:lstStyle/>
        <a:p>
          <a:r>
            <a:rPr lang="en-US" dirty="0"/>
            <a:t>Phase 2: Training Data Through Unsupervised Machine Learning</a:t>
          </a:r>
        </a:p>
      </dgm:t>
    </dgm:pt>
    <dgm:pt modelId="{32D076E6-D83C-4984-A02A-07F2A4617001}" type="parTrans" cxnId="{5B24AF72-8B90-4F55-9099-27C1DAD1E6E3}">
      <dgm:prSet/>
      <dgm:spPr/>
      <dgm:t>
        <a:bodyPr/>
        <a:lstStyle/>
        <a:p>
          <a:endParaRPr lang="en-US"/>
        </a:p>
      </dgm:t>
    </dgm:pt>
    <dgm:pt modelId="{DA36CFB5-6FAD-46A7-8FFF-6275234D61F5}" type="sibTrans" cxnId="{5B24AF72-8B90-4F55-9099-27C1DAD1E6E3}">
      <dgm:prSet/>
      <dgm:spPr/>
      <dgm:t>
        <a:bodyPr/>
        <a:lstStyle/>
        <a:p>
          <a:endParaRPr lang="en-US"/>
        </a:p>
      </dgm:t>
    </dgm:pt>
    <dgm:pt modelId="{EDD3F6C8-3068-442E-974B-ECBD264AA3FC}">
      <dgm:prSet phldrT="[Text]"/>
      <dgm:spPr>
        <a:solidFill>
          <a:schemeClr val="bg2">
            <a:lumMod val="75000"/>
          </a:schemeClr>
        </a:solidFill>
      </dgm:spPr>
      <dgm:t>
        <a:bodyPr/>
        <a:lstStyle/>
        <a:p>
          <a:r>
            <a:rPr lang="en-US" dirty="0"/>
            <a:t>Phase 3: Analyzing Clusters and Trend </a:t>
          </a:r>
        </a:p>
      </dgm:t>
    </dgm:pt>
    <dgm:pt modelId="{9E028240-906B-4AD7-B1FC-1AB429985AD3}" type="parTrans" cxnId="{3E059E3B-08C8-48D1-99F5-448827F5EA86}">
      <dgm:prSet/>
      <dgm:spPr/>
      <dgm:t>
        <a:bodyPr/>
        <a:lstStyle/>
        <a:p>
          <a:endParaRPr lang="en-US"/>
        </a:p>
      </dgm:t>
    </dgm:pt>
    <dgm:pt modelId="{CD28B63B-7411-4CED-A386-B6CB4AFBDD81}" type="sibTrans" cxnId="{3E059E3B-08C8-48D1-99F5-448827F5EA86}">
      <dgm:prSet/>
      <dgm:spPr/>
      <dgm:t>
        <a:bodyPr/>
        <a:lstStyle/>
        <a:p>
          <a:endParaRPr lang="en-US"/>
        </a:p>
      </dgm:t>
    </dgm:pt>
    <dgm:pt modelId="{AEDE226B-8AE5-47D7-A989-67E5C7C1DB57}" type="pres">
      <dgm:prSet presAssocID="{FE46A8AF-E258-4F4C-9642-93E6FC9B16AE}" presName="CompostProcess" presStyleCnt="0">
        <dgm:presLayoutVars>
          <dgm:dir/>
          <dgm:resizeHandles val="exact"/>
        </dgm:presLayoutVars>
      </dgm:prSet>
      <dgm:spPr/>
    </dgm:pt>
    <dgm:pt modelId="{8190A465-2C10-484D-8FDD-B03FE8093E3E}" type="pres">
      <dgm:prSet presAssocID="{FE46A8AF-E258-4F4C-9642-93E6FC9B16AE}" presName="arrow" presStyleLbl="bgShp" presStyleIdx="0" presStyleCnt="1" custLinFactNeighborX="13365" custLinFactNeighborY="14559"/>
      <dgm:spPr>
        <a:solidFill>
          <a:schemeClr val="bg2">
            <a:lumMod val="20000"/>
            <a:lumOff val="80000"/>
          </a:schemeClr>
        </a:solidFill>
      </dgm:spPr>
    </dgm:pt>
    <dgm:pt modelId="{1CD3413F-8061-4CA5-AF62-B920E0C7635E}" type="pres">
      <dgm:prSet presAssocID="{FE46A8AF-E258-4F4C-9642-93E6FC9B16AE}" presName="linearProcess" presStyleCnt="0"/>
      <dgm:spPr/>
    </dgm:pt>
    <dgm:pt modelId="{6C6B15DD-1549-451F-B93E-7AFC805BB40F}" type="pres">
      <dgm:prSet presAssocID="{B89F3F57-0063-4544-8EA7-8A25F4EAD15D}" presName="textNode" presStyleLbl="node1" presStyleIdx="0" presStyleCnt="3">
        <dgm:presLayoutVars>
          <dgm:bulletEnabled val="1"/>
        </dgm:presLayoutVars>
      </dgm:prSet>
      <dgm:spPr/>
    </dgm:pt>
    <dgm:pt modelId="{A7CBBA7E-E74A-4269-A1C6-DCF678487897}" type="pres">
      <dgm:prSet presAssocID="{D206C96D-57F5-4C4C-9656-80F3E5B345FF}" presName="sibTrans" presStyleCnt="0"/>
      <dgm:spPr/>
    </dgm:pt>
    <dgm:pt modelId="{04D1CA5B-7187-488D-8B97-C22398DC3B45}" type="pres">
      <dgm:prSet presAssocID="{F3FDBCFD-3441-4528-97F4-4327775AE0B0}" presName="textNode" presStyleLbl="node1" presStyleIdx="1" presStyleCnt="3">
        <dgm:presLayoutVars>
          <dgm:bulletEnabled val="1"/>
        </dgm:presLayoutVars>
      </dgm:prSet>
      <dgm:spPr/>
    </dgm:pt>
    <dgm:pt modelId="{84861F5E-7D75-49D8-AC7C-F712B07F0209}" type="pres">
      <dgm:prSet presAssocID="{DA36CFB5-6FAD-46A7-8FFF-6275234D61F5}" presName="sibTrans" presStyleCnt="0"/>
      <dgm:spPr/>
    </dgm:pt>
    <dgm:pt modelId="{6AAACF09-08B2-4363-AA30-87C38D41329D}" type="pres">
      <dgm:prSet presAssocID="{EDD3F6C8-3068-442E-974B-ECBD264AA3FC}" presName="textNode" presStyleLbl="node1" presStyleIdx="2" presStyleCnt="3">
        <dgm:presLayoutVars>
          <dgm:bulletEnabled val="1"/>
        </dgm:presLayoutVars>
      </dgm:prSet>
      <dgm:spPr/>
    </dgm:pt>
  </dgm:ptLst>
  <dgm:cxnLst>
    <dgm:cxn modelId="{09819423-C83D-46AD-A1DC-4FF72E0BE992}" type="presOf" srcId="{B89F3F57-0063-4544-8EA7-8A25F4EAD15D}" destId="{6C6B15DD-1549-451F-B93E-7AFC805BB40F}" srcOrd="0" destOrd="0" presId="urn:microsoft.com/office/officeart/2005/8/layout/hProcess9"/>
    <dgm:cxn modelId="{3E059E3B-08C8-48D1-99F5-448827F5EA86}" srcId="{FE46A8AF-E258-4F4C-9642-93E6FC9B16AE}" destId="{EDD3F6C8-3068-442E-974B-ECBD264AA3FC}" srcOrd="2" destOrd="0" parTransId="{9E028240-906B-4AD7-B1FC-1AB429985AD3}" sibTransId="{CD28B63B-7411-4CED-A386-B6CB4AFBDD81}"/>
    <dgm:cxn modelId="{5B24AF72-8B90-4F55-9099-27C1DAD1E6E3}" srcId="{FE46A8AF-E258-4F4C-9642-93E6FC9B16AE}" destId="{F3FDBCFD-3441-4528-97F4-4327775AE0B0}" srcOrd="1" destOrd="0" parTransId="{32D076E6-D83C-4984-A02A-07F2A4617001}" sibTransId="{DA36CFB5-6FAD-46A7-8FFF-6275234D61F5}"/>
    <dgm:cxn modelId="{5661B792-D77D-4A4E-A2C8-5CB604B94587}" srcId="{FE46A8AF-E258-4F4C-9642-93E6FC9B16AE}" destId="{B89F3F57-0063-4544-8EA7-8A25F4EAD15D}" srcOrd="0" destOrd="0" parTransId="{47BED06A-310A-47AF-9E3C-0AA2DCCB6896}" sibTransId="{D206C96D-57F5-4C4C-9656-80F3E5B345FF}"/>
    <dgm:cxn modelId="{4A5833D0-FC4F-4513-B7AE-9B641DB1FC5F}" type="presOf" srcId="{F3FDBCFD-3441-4528-97F4-4327775AE0B0}" destId="{04D1CA5B-7187-488D-8B97-C22398DC3B45}" srcOrd="0" destOrd="0" presId="urn:microsoft.com/office/officeart/2005/8/layout/hProcess9"/>
    <dgm:cxn modelId="{9EE915D8-267E-40C8-87B9-EC3614CF6CED}" type="presOf" srcId="{EDD3F6C8-3068-442E-974B-ECBD264AA3FC}" destId="{6AAACF09-08B2-4363-AA30-87C38D41329D}" srcOrd="0" destOrd="0" presId="urn:microsoft.com/office/officeart/2005/8/layout/hProcess9"/>
    <dgm:cxn modelId="{FEA551E6-FCD7-4939-8A7C-728C7759D219}" type="presOf" srcId="{FE46A8AF-E258-4F4C-9642-93E6FC9B16AE}" destId="{AEDE226B-8AE5-47D7-A989-67E5C7C1DB57}" srcOrd="0" destOrd="0" presId="urn:microsoft.com/office/officeart/2005/8/layout/hProcess9"/>
    <dgm:cxn modelId="{F85444A5-FEE0-4C07-99AF-7C885D86CA65}" type="presParOf" srcId="{AEDE226B-8AE5-47D7-A989-67E5C7C1DB57}" destId="{8190A465-2C10-484D-8FDD-B03FE8093E3E}" srcOrd="0" destOrd="0" presId="urn:microsoft.com/office/officeart/2005/8/layout/hProcess9"/>
    <dgm:cxn modelId="{EA7C04D5-13B4-4673-85F4-946441A37727}" type="presParOf" srcId="{AEDE226B-8AE5-47D7-A989-67E5C7C1DB57}" destId="{1CD3413F-8061-4CA5-AF62-B920E0C7635E}" srcOrd="1" destOrd="0" presId="urn:microsoft.com/office/officeart/2005/8/layout/hProcess9"/>
    <dgm:cxn modelId="{7E05856E-DD0A-4B35-AC1C-F58EB245E095}" type="presParOf" srcId="{1CD3413F-8061-4CA5-AF62-B920E0C7635E}" destId="{6C6B15DD-1549-451F-B93E-7AFC805BB40F}" srcOrd="0" destOrd="0" presId="urn:microsoft.com/office/officeart/2005/8/layout/hProcess9"/>
    <dgm:cxn modelId="{7077825B-BE8C-447E-A4B3-7FE96F4384B7}" type="presParOf" srcId="{1CD3413F-8061-4CA5-AF62-B920E0C7635E}" destId="{A7CBBA7E-E74A-4269-A1C6-DCF678487897}" srcOrd="1" destOrd="0" presId="urn:microsoft.com/office/officeart/2005/8/layout/hProcess9"/>
    <dgm:cxn modelId="{61FFF78F-C128-4125-B0DC-97BED9F646A4}" type="presParOf" srcId="{1CD3413F-8061-4CA5-AF62-B920E0C7635E}" destId="{04D1CA5B-7187-488D-8B97-C22398DC3B45}" srcOrd="2" destOrd="0" presId="urn:microsoft.com/office/officeart/2005/8/layout/hProcess9"/>
    <dgm:cxn modelId="{0072E25D-2FCA-4A01-BACF-49E73501C91B}" type="presParOf" srcId="{1CD3413F-8061-4CA5-AF62-B920E0C7635E}" destId="{84861F5E-7D75-49D8-AC7C-F712B07F0209}" srcOrd="3" destOrd="0" presId="urn:microsoft.com/office/officeart/2005/8/layout/hProcess9"/>
    <dgm:cxn modelId="{EFD5B8D3-7DC1-4FBF-B675-A00EF34AE4E7}" type="presParOf" srcId="{1CD3413F-8061-4CA5-AF62-B920E0C7635E}" destId="{6AAACF09-08B2-4363-AA30-87C38D41329D}" srcOrd="4" destOrd="0" presId="urn:microsoft.com/office/officeart/2005/8/layout/hProcess9"/>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42DFBB-29BF-438D-8685-0CBEDFF7B44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3BB2C91-C93B-4869-9A99-7500D3DAACD4}">
      <dgm:prSet custT="1"/>
      <dgm:spPr>
        <a:solidFill>
          <a:schemeClr val="bg2">
            <a:lumMod val="40000"/>
            <a:lumOff val="60000"/>
          </a:schemeClr>
        </a:solidFill>
      </dgm:spPr>
      <dgm:t>
        <a:bodyPr/>
        <a:lstStyle/>
        <a:p>
          <a:r>
            <a:rPr lang="en-US" sz="1800" b="0" i="0" dirty="0">
              <a:solidFill>
                <a:schemeClr val="bg1"/>
              </a:solidFill>
              <a:latin typeface="Times New Roman" panose="02020603050405020304" pitchFamily="18" charset="0"/>
              <a:cs typeface="Times New Roman" panose="02020603050405020304" pitchFamily="18" charset="0"/>
            </a:rPr>
            <a:t>Collected historical stock data through Alpha Vantage API</a:t>
          </a:r>
          <a:endParaRPr lang="en-US" sz="1800" dirty="0">
            <a:solidFill>
              <a:schemeClr val="bg1"/>
            </a:solidFill>
            <a:latin typeface="Times New Roman" panose="02020603050405020304" pitchFamily="18" charset="0"/>
            <a:cs typeface="Times New Roman" panose="02020603050405020304" pitchFamily="18" charset="0"/>
          </a:endParaRPr>
        </a:p>
      </dgm:t>
    </dgm:pt>
    <dgm:pt modelId="{12F9EE16-DA91-4F9C-AC9F-6A8E0FD2E2F4}" type="parTrans" cxnId="{920C6957-451E-4943-8627-9D1DC9A02BE9}">
      <dgm:prSet/>
      <dgm:spPr/>
      <dgm:t>
        <a:bodyPr/>
        <a:lstStyle/>
        <a:p>
          <a:endParaRPr lang="en-US"/>
        </a:p>
      </dgm:t>
    </dgm:pt>
    <dgm:pt modelId="{3F4598DE-A6E7-415C-89BE-2803F1CAD153}" type="sibTrans" cxnId="{920C6957-451E-4943-8627-9D1DC9A02BE9}">
      <dgm:prSet/>
      <dgm:spPr>
        <a:solidFill>
          <a:schemeClr val="bg2">
            <a:lumMod val="60000"/>
            <a:lumOff val="40000"/>
          </a:schemeClr>
        </a:solidFill>
      </dgm:spPr>
      <dgm:t>
        <a:bodyPr/>
        <a:lstStyle/>
        <a:p>
          <a:endParaRPr lang="en-US"/>
        </a:p>
      </dgm:t>
    </dgm:pt>
    <dgm:pt modelId="{E2979044-90B8-44F3-9E64-813B241BD0C1}">
      <dgm:prSet/>
      <dgm:spPr>
        <a:solidFill>
          <a:schemeClr val="bg2">
            <a:lumMod val="60000"/>
            <a:lumOff val="40000"/>
          </a:schemeClr>
        </a:solidFill>
      </dgm:spPr>
      <dgm:t>
        <a:bodyPr/>
        <a:lstStyle/>
        <a:p>
          <a:r>
            <a:rPr lang="en-US" b="0" i="0" dirty="0">
              <a:solidFill>
                <a:schemeClr val="bg1"/>
              </a:solidFill>
              <a:latin typeface="Times New Roman" panose="02020603050405020304" pitchFamily="18" charset="0"/>
              <a:cs typeface="Times New Roman" panose="02020603050405020304" pitchFamily="18" charset="0"/>
            </a:rPr>
            <a:t>Sorted out stocks registered before June 28, 2016 and closed after October </a:t>
          </a:r>
          <a:r>
            <a:rPr lang="en-US" altLang="zh-CN" b="0" i="0" dirty="0">
              <a:solidFill>
                <a:schemeClr val="bg1"/>
              </a:solidFill>
              <a:latin typeface="Times New Roman" panose="02020603050405020304" pitchFamily="18" charset="0"/>
              <a:cs typeface="Times New Roman" panose="02020603050405020304" pitchFamily="18" charset="0"/>
            </a:rPr>
            <a:t>10</a:t>
          </a:r>
          <a:r>
            <a:rPr lang="en-US" b="0" i="0" dirty="0">
              <a:solidFill>
                <a:schemeClr val="bg1"/>
              </a:solidFill>
              <a:latin typeface="Times New Roman" panose="02020603050405020304" pitchFamily="18" charset="0"/>
              <a:cs typeface="Times New Roman" panose="02020603050405020304" pitchFamily="18" charset="0"/>
            </a:rPr>
            <a:t>, 2019 </a:t>
          </a:r>
          <a:endParaRPr lang="en-US" dirty="0">
            <a:solidFill>
              <a:schemeClr val="bg1"/>
            </a:solidFill>
            <a:latin typeface="Times New Roman" panose="02020603050405020304" pitchFamily="18" charset="0"/>
            <a:cs typeface="Times New Roman" panose="02020603050405020304" pitchFamily="18" charset="0"/>
          </a:endParaRPr>
        </a:p>
      </dgm:t>
    </dgm:pt>
    <dgm:pt modelId="{0107B5A3-AA31-4372-8AD0-EABE2374A705}" type="parTrans" cxnId="{2B1C25DF-645D-438F-AE70-BE3544E9CB21}">
      <dgm:prSet/>
      <dgm:spPr/>
      <dgm:t>
        <a:bodyPr/>
        <a:lstStyle/>
        <a:p>
          <a:endParaRPr lang="en-US"/>
        </a:p>
      </dgm:t>
    </dgm:pt>
    <dgm:pt modelId="{431C8AA5-B7FE-4194-8350-46D10525BD24}" type="sibTrans" cxnId="{2B1C25DF-645D-438F-AE70-BE3544E9CB21}">
      <dgm:prSet/>
      <dgm:spPr>
        <a:solidFill>
          <a:schemeClr val="bg2">
            <a:lumMod val="75000"/>
          </a:schemeClr>
        </a:solidFill>
      </dgm:spPr>
      <dgm:t>
        <a:bodyPr/>
        <a:lstStyle/>
        <a:p>
          <a:endParaRPr lang="en-US"/>
        </a:p>
      </dgm:t>
    </dgm:pt>
    <dgm:pt modelId="{5F515F90-0E88-420E-801D-F865CA267807}">
      <dgm:prSet/>
      <dgm:spPr>
        <a:solidFill>
          <a:schemeClr val="bg2">
            <a:lumMod val="75000"/>
          </a:schemeClr>
        </a:solidFill>
      </dgm:spPr>
      <dgm:t>
        <a:bodyPr/>
        <a:lstStyle/>
        <a:p>
          <a:r>
            <a:rPr lang="en-US" b="0" i="0" dirty="0">
              <a:solidFill>
                <a:schemeClr val="bg1"/>
              </a:solidFill>
              <a:latin typeface="Times New Roman" panose="02020603050405020304" pitchFamily="18" charset="0"/>
              <a:cs typeface="Times New Roman" panose="02020603050405020304" pitchFamily="18" charset="0"/>
            </a:rPr>
            <a:t>2555 NYSE stocks + 2524 NASDAQ stocks</a:t>
          </a:r>
          <a:endParaRPr lang="en-US" dirty="0">
            <a:solidFill>
              <a:schemeClr val="bg1"/>
            </a:solidFill>
            <a:latin typeface="Times New Roman" panose="02020603050405020304" pitchFamily="18" charset="0"/>
            <a:cs typeface="Times New Roman" panose="02020603050405020304" pitchFamily="18" charset="0"/>
          </a:endParaRPr>
        </a:p>
      </dgm:t>
    </dgm:pt>
    <dgm:pt modelId="{6A039488-5334-4393-AE70-AACB85141115}" type="parTrans" cxnId="{94E24FAF-C57D-4AF7-AA1C-FE779BF34E21}">
      <dgm:prSet/>
      <dgm:spPr/>
      <dgm:t>
        <a:bodyPr/>
        <a:lstStyle/>
        <a:p>
          <a:endParaRPr lang="en-US"/>
        </a:p>
      </dgm:t>
    </dgm:pt>
    <dgm:pt modelId="{E59F5AF1-DE64-4A36-88F6-1CD184098FFC}" type="sibTrans" cxnId="{94E24FAF-C57D-4AF7-AA1C-FE779BF34E21}">
      <dgm:prSet/>
      <dgm:spPr/>
      <dgm:t>
        <a:bodyPr/>
        <a:lstStyle/>
        <a:p>
          <a:endParaRPr lang="en-US"/>
        </a:p>
      </dgm:t>
    </dgm:pt>
    <dgm:pt modelId="{97CC4940-4F96-43F2-8550-CF17E9DBE49A}" type="pres">
      <dgm:prSet presAssocID="{DA42DFBB-29BF-438D-8685-0CBEDFF7B44E}" presName="Name0" presStyleCnt="0">
        <dgm:presLayoutVars>
          <dgm:dir/>
          <dgm:resizeHandles val="exact"/>
        </dgm:presLayoutVars>
      </dgm:prSet>
      <dgm:spPr/>
    </dgm:pt>
    <dgm:pt modelId="{9D8785EF-0C13-4460-9ED1-FCE383E8335E}" type="pres">
      <dgm:prSet presAssocID="{23BB2C91-C93B-4869-9A99-7500D3DAACD4}" presName="node" presStyleLbl="node1" presStyleIdx="0" presStyleCnt="3">
        <dgm:presLayoutVars>
          <dgm:bulletEnabled val="1"/>
        </dgm:presLayoutVars>
      </dgm:prSet>
      <dgm:spPr/>
    </dgm:pt>
    <dgm:pt modelId="{36F23F0B-E6EB-47CE-9A3D-E0FD74B1E2E5}" type="pres">
      <dgm:prSet presAssocID="{3F4598DE-A6E7-415C-89BE-2803F1CAD153}" presName="sibTrans" presStyleLbl="sibTrans2D1" presStyleIdx="0" presStyleCnt="2"/>
      <dgm:spPr/>
    </dgm:pt>
    <dgm:pt modelId="{72B44E31-18CB-41AA-BAE0-458609B67369}" type="pres">
      <dgm:prSet presAssocID="{3F4598DE-A6E7-415C-89BE-2803F1CAD153}" presName="connectorText" presStyleLbl="sibTrans2D1" presStyleIdx="0" presStyleCnt="2"/>
      <dgm:spPr/>
    </dgm:pt>
    <dgm:pt modelId="{227457B7-C1E1-4A06-A198-F0A0B91C5E77}" type="pres">
      <dgm:prSet presAssocID="{E2979044-90B8-44F3-9E64-813B241BD0C1}" presName="node" presStyleLbl="node1" presStyleIdx="1" presStyleCnt="3">
        <dgm:presLayoutVars>
          <dgm:bulletEnabled val="1"/>
        </dgm:presLayoutVars>
      </dgm:prSet>
      <dgm:spPr/>
    </dgm:pt>
    <dgm:pt modelId="{067CD5D9-6BBD-4E14-B36D-06E45C5230B8}" type="pres">
      <dgm:prSet presAssocID="{431C8AA5-B7FE-4194-8350-46D10525BD24}" presName="sibTrans" presStyleLbl="sibTrans2D1" presStyleIdx="1" presStyleCnt="2"/>
      <dgm:spPr/>
    </dgm:pt>
    <dgm:pt modelId="{D857D3C5-44CD-4B23-BE61-F448729C71AF}" type="pres">
      <dgm:prSet presAssocID="{431C8AA5-B7FE-4194-8350-46D10525BD24}" presName="connectorText" presStyleLbl="sibTrans2D1" presStyleIdx="1" presStyleCnt="2"/>
      <dgm:spPr/>
    </dgm:pt>
    <dgm:pt modelId="{1AEB5621-AD85-4E34-A6CD-6D40980053FF}" type="pres">
      <dgm:prSet presAssocID="{5F515F90-0E88-420E-801D-F865CA267807}" presName="node" presStyleLbl="node1" presStyleIdx="2" presStyleCnt="3">
        <dgm:presLayoutVars>
          <dgm:bulletEnabled val="1"/>
        </dgm:presLayoutVars>
      </dgm:prSet>
      <dgm:spPr/>
    </dgm:pt>
  </dgm:ptLst>
  <dgm:cxnLst>
    <dgm:cxn modelId="{17326D61-1AF9-4FCD-B403-CF6887D3CF16}" type="presOf" srcId="{E2979044-90B8-44F3-9E64-813B241BD0C1}" destId="{227457B7-C1E1-4A06-A198-F0A0B91C5E77}" srcOrd="0" destOrd="0" presId="urn:microsoft.com/office/officeart/2005/8/layout/process1"/>
    <dgm:cxn modelId="{CD3EEF61-40E6-433A-A434-D24FEA3BD663}" type="presOf" srcId="{5F515F90-0E88-420E-801D-F865CA267807}" destId="{1AEB5621-AD85-4E34-A6CD-6D40980053FF}" srcOrd="0" destOrd="0" presId="urn:microsoft.com/office/officeart/2005/8/layout/process1"/>
    <dgm:cxn modelId="{221B606B-2923-4284-8D97-03B2E488A72F}" type="presOf" srcId="{3F4598DE-A6E7-415C-89BE-2803F1CAD153}" destId="{36F23F0B-E6EB-47CE-9A3D-E0FD74B1E2E5}" srcOrd="0" destOrd="0" presId="urn:microsoft.com/office/officeart/2005/8/layout/process1"/>
    <dgm:cxn modelId="{400A6076-C517-4B4C-94F1-514EA9B588A1}" type="presOf" srcId="{431C8AA5-B7FE-4194-8350-46D10525BD24}" destId="{067CD5D9-6BBD-4E14-B36D-06E45C5230B8}" srcOrd="0" destOrd="0" presId="urn:microsoft.com/office/officeart/2005/8/layout/process1"/>
    <dgm:cxn modelId="{920C6957-451E-4943-8627-9D1DC9A02BE9}" srcId="{DA42DFBB-29BF-438D-8685-0CBEDFF7B44E}" destId="{23BB2C91-C93B-4869-9A99-7500D3DAACD4}" srcOrd="0" destOrd="0" parTransId="{12F9EE16-DA91-4F9C-AC9F-6A8E0FD2E2F4}" sibTransId="{3F4598DE-A6E7-415C-89BE-2803F1CAD153}"/>
    <dgm:cxn modelId="{C9347B85-BF49-4519-B4C7-8542209E43B1}" type="presOf" srcId="{431C8AA5-B7FE-4194-8350-46D10525BD24}" destId="{D857D3C5-44CD-4B23-BE61-F448729C71AF}" srcOrd="1" destOrd="0" presId="urn:microsoft.com/office/officeart/2005/8/layout/process1"/>
    <dgm:cxn modelId="{C573FEAE-40F8-439F-B853-7E65F5AC081F}" type="presOf" srcId="{DA42DFBB-29BF-438D-8685-0CBEDFF7B44E}" destId="{97CC4940-4F96-43F2-8550-CF17E9DBE49A}" srcOrd="0" destOrd="0" presId="urn:microsoft.com/office/officeart/2005/8/layout/process1"/>
    <dgm:cxn modelId="{94E24FAF-C57D-4AF7-AA1C-FE779BF34E21}" srcId="{DA42DFBB-29BF-438D-8685-0CBEDFF7B44E}" destId="{5F515F90-0E88-420E-801D-F865CA267807}" srcOrd="2" destOrd="0" parTransId="{6A039488-5334-4393-AE70-AACB85141115}" sibTransId="{E59F5AF1-DE64-4A36-88F6-1CD184098FFC}"/>
    <dgm:cxn modelId="{54BD03D1-3DDA-453F-BDBD-9CE8BBDB3451}" type="presOf" srcId="{23BB2C91-C93B-4869-9A99-7500D3DAACD4}" destId="{9D8785EF-0C13-4460-9ED1-FCE383E8335E}" srcOrd="0" destOrd="0" presId="urn:microsoft.com/office/officeart/2005/8/layout/process1"/>
    <dgm:cxn modelId="{2B1C25DF-645D-438F-AE70-BE3544E9CB21}" srcId="{DA42DFBB-29BF-438D-8685-0CBEDFF7B44E}" destId="{E2979044-90B8-44F3-9E64-813B241BD0C1}" srcOrd="1" destOrd="0" parTransId="{0107B5A3-AA31-4372-8AD0-EABE2374A705}" sibTransId="{431C8AA5-B7FE-4194-8350-46D10525BD24}"/>
    <dgm:cxn modelId="{A87395FC-0226-4C40-8482-D3C593F5E95E}" type="presOf" srcId="{3F4598DE-A6E7-415C-89BE-2803F1CAD153}" destId="{72B44E31-18CB-41AA-BAE0-458609B67369}" srcOrd="1" destOrd="0" presId="urn:microsoft.com/office/officeart/2005/8/layout/process1"/>
    <dgm:cxn modelId="{5EC41410-9239-4F12-8DBB-08293EF8BB99}" type="presParOf" srcId="{97CC4940-4F96-43F2-8550-CF17E9DBE49A}" destId="{9D8785EF-0C13-4460-9ED1-FCE383E8335E}" srcOrd="0" destOrd="0" presId="urn:microsoft.com/office/officeart/2005/8/layout/process1"/>
    <dgm:cxn modelId="{B3FB17AA-ACEE-474E-9DCB-0A3029A43E48}" type="presParOf" srcId="{97CC4940-4F96-43F2-8550-CF17E9DBE49A}" destId="{36F23F0B-E6EB-47CE-9A3D-E0FD74B1E2E5}" srcOrd="1" destOrd="0" presId="urn:microsoft.com/office/officeart/2005/8/layout/process1"/>
    <dgm:cxn modelId="{1E373936-EBF5-4FD6-8C54-89B9DCAC6CC1}" type="presParOf" srcId="{36F23F0B-E6EB-47CE-9A3D-E0FD74B1E2E5}" destId="{72B44E31-18CB-41AA-BAE0-458609B67369}" srcOrd="0" destOrd="0" presId="urn:microsoft.com/office/officeart/2005/8/layout/process1"/>
    <dgm:cxn modelId="{449E5BDE-1BAB-471C-80E6-DB97D6C769F0}" type="presParOf" srcId="{97CC4940-4F96-43F2-8550-CF17E9DBE49A}" destId="{227457B7-C1E1-4A06-A198-F0A0B91C5E77}" srcOrd="2" destOrd="0" presId="urn:microsoft.com/office/officeart/2005/8/layout/process1"/>
    <dgm:cxn modelId="{12A56DFE-48FC-4D70-BF14-162725B0D816}" type="presParOf" srcId="{97CC4940-4F96-43F2-8550-CF17E9DBE49A}" destId="{067CD5D9-6BBD-4E14-B36D-06E45C5230B8}" srcOrd="3" destOrd="0" presId="urn:microsoft.com/office/officeart/2005/8/layout/process1"/>
    <dgm:cxn modelId="{00D5AD3A-8DCA-4ABB-8A24-DCC3CB35D54D}" type="presParOf" srcId="{067CD5D9-6BBD-4E14-B36D-06E45C5230B8}" destId="{D857D3C5-44CD-4B23-BE61-F448729C71AF}" srcOrd="0" destOrd="0" presId="urn:microsoft.com/office/officeart/2005/8/layout/process1"/>
    <dgm:cxn modelId="{48C235F5-932A-472B-99EF-8ADA66BD1F4E}" type="presParOf" srcId="{97CC4940-4F96-43F2-8550-CF17E9DBE49A}" destId="{1AEB5621-AD85-4E34-A6CD-6D40980053FF}"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523946-87B5-4602-A2AD-CD03343C990B}">
      <dsp:nvSpPr>
        <dsp:cNvPr id="0" name=""/>
        <dsp:cNvSpPr/>
      </dsp:nvSpPr>
      <dsp:spPr>
        <a:xfrm>
          <a:off x="0" y="1007705"/>
          <a:ext cx="1147767" cy="5738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00000"/>
              </a:solidFill>
              <a:latin typeface="Times New Roman" panose="02020603050405020304" pitchFamily="18" charset="0"/>
              <a:ea typeface="+mn-ea"/>
              <a:cs typeface="Times New Roman" panose="02020603050405020304" pitchFamily="18" charset="0"/>
            </a:rPr>
            <a:t>Machine</a:t>
          </a:r>
          <a:r>
            <a:rPr lang="en-US" sz="1600" kern="1200" dirty="0">
              <a:solidFill>
                <a:schemeClr val="tx1"/>
              </a:solidFill>
              <a:latin typeface="Times New Roman" panose="02020603050405020304" pitchFamily="18" charset="0"/>
              <a:cs typeface="Times New Roman" panose="02020603050405020304" pitchFamily="18" charset="0"/>
            </a:rPr>
            <a:t> Learning</a:t>
          </a:r>
        </a:p>
      </dsp:txBody>
      <dsp:txXfrm>
        <a:off x="16808" y="1024513"/>
        <a:ext cx="1114151" cy="540267"/>
      </dsp:txXfrm>
    </dsp:sp>
    <dsp:sp modelId="{71EC2DD0-AA28-491D-9B16-9DE95A55C669}">
      <dsp:nvSpPr>
        <dsp:cNvPr id="0" name=""/>
        <dsp:cNvSpPr/>
      </dsp:nvSpPr>
      <dsp:spPr>
        <a:xfrm rot="19027019">
          <a:off x="1063554" y="1058311"/>
          <a:ext cx="630206" cy="43814"/>
        </a:xfrm>
        <a:custGeom>
          <a:avLst/>
          <a:gdLst/>
          <a:ahLst/>
          <a:cxnLst/>
          <a:rect l="0" t="0" r="0" b="0"/>
          <a:pathLst>
            <a:path>
              <a:moveTo>
                <a:pt x="0" y="21907"/>
              </a:moveTo>
              <a:lnTo>
                <a:pt x="630206" y="219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62902" y="1064463"/>
        <a:ext cx="31510" cy="31510"/>
      </dsp:txXfrm>
    </dsp:sp>
    <dsp:sp modelId="{F770B61C-5EB1-4DAE-A5EF-E41DBBC659A6}">
      <dsp:nvSpPr>
        <dsp:cNvPr id="0" name=""/>
        <dsp:cNvSpPr/>
      </dsp:nvSpPr>
      <dsp:spPr>
        <a:xfrm>
          <a:off x="1609547" y="578847"/>
          <a:ext cx="1147767" cy="5738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imes New Roman" panose="02020603050405020304" pitchFamily="18" charset="0"/>
              <a:cs typeface="Times New Roman" panose="02020603050405020304" pitchFamily="18" charset="0"/>
            </a:rPr>
            <a:t>Supervised Learning</a:t>
          </a:r>
        </a:p>
      </dsp:txBody>
      <dsp:txXfrm>
        <a:off x="1626355" y="595655"/>
        <a:ext cx="1114151" cy="540267"/>
      </dsp:txXfrm>
    </dsp:sp>
    <dsp:sp modelId="{9704DFC0-33F8-4E56-B6EF-BB53CC29874B}">
      <dsp:nvSpPr>
        <dsp:cNvPr id="0" name=""/>
        <dsp:cNvSpPr/>
      </dsp:nvSpPr>
      <dsp:spPr>
        <a:xfrm rot="19777830">
          <a:off x="2720807" y="709368"/>
          <a:ext cx="532123" cy="43814"/>
        </a:xfrm>
        <a:custGeom>
          <a:avLst/>
          <a:gdLst/>
          <a:ahLst/>
          <a:cxnLst/>
          <a:rect l="0" t="0" r="0" b="0"/>
          <a:pathLst>
            <a:path>
              <a:moveTo>
                <a:pt x="0" y="21907"/>
              </a:moveTo>
              <a:lnTo>
                <a:pt x="532123" y="219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3565" y="717972"/>
        <a:ext cx="26606" cy="26606"/>
      </dsp:txXfrm>
    </dsp:sp>
    <dsp:sp modelId="{563FE7EC-AEA5-43B3-AC06-EDB8CF81AB47}">
      <dsp:nvSpPr>
        <dsp:cNvPr id="0" name=""/>
        <dsp:cNvSpPr/>
      </dsp:nvSpPr>
      <dsp:spPr>
        <a:xfrm>
          <a:off x="3216422" y="361598"/>
          <a:ext cx="1184576" cy="4703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imes New Roman" panose="02020603050405020304" pitchFamily="18" charset="0"/>
              <a:cs typeface="Times New Roman" panose="02020603050405020304" pitchFamily="18" charset="0"/>
            </a:rPr>
            <a:t>Classification</a:t>
          </a:r>
        </a:p>
      </dsp:txBody>
      <dsp:txXfrm>
        <a:off x="3230197" y="375373"/>
        <a:ext cx="1157026" cy="442776"/>
      </dsp:txXfrm>
    </dsp:sp>
    <dsp:sp modelId="{79F5FFAC-B6CE-48D6-88DB-6DDC8768CEC4}">
      <dsp:nvSpPr>
        <dsp:cNvPr id="0" name=""/>
        <dsp:cNvSpPr/>
      </dsp:nvSpPr>
      <dsp:spPr>
        <a:xfrm rot="1872873">
          <a:off x="2718458" y="982984"/>
          <a:ext cx="536821" cy="43814"/>
        </a:xfrm>
        <a:custGeom>
          <a:avLst/>
          <a:gdLst/>
          <a:ahLst/>
          <a:cxnLst/>
          <a:rect l="0" t="0" r="0" b="0"/>
          <a:pathLst>
            <a:path>
              <a:moveTo>
                <a:pt x="0" y="21907"/>
              </a:moveTo>
              <a:lnTo>
                <a:pt x="536821" y="219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973448" y="991471"/>
        <a:ext cx="26841" cy="26841"/>
      </dsp:txXfrm>
    </dsp:sp>
    <dsp:sp modelId="{2E9FA2E7-03A6-4127-BC75-59D5C30CA578}">
      <dsp:nvSpPr>
        <dsp:cNvPr id="0" name=""/>
        <dsp:cNvSpPr/>
      </dsp:nvSpPr>
      <dsp:spPr>
        <a:xfrm>
          <a:off x="3216422" y="918007"/>
          <a:ext cx="1180180" cy="4519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imes New Roman" panose="02020603050405020304" pitchFamily="18" charset="0"/>
              <a:cs typeface="Times New Roman" panose="02020603050405020304" pitchFamily="18" charset="0"/>
            </a:rPr>
            <a:t>Regression</a:t>
          </a:r>
        </a:p>
      </dsp:txBody>
      <dsp:txXfrm>
        <a:off x="3229660" y="931245"/>
        <a:ext cx="1153704" cy="425497"/>
      </dsp:txXfrm>
    </dsp:sp>
    <dsp:sp modelId="{703CECF3-D7CF-446B-A850-9A620BF3A8F1}">
      <dsp:nvSpPr>
        <dsp:cNvPr id="0" name=""/>
        <dsp:cNvSpPr/>
      </dsp:nvSpPr>
      <dsp:spPr>
        <a:xfrm rot="2514501">
          <a:off x="1068410" y="1479966"/>
          <a:ext cx="620493" cy="43814"/>
        </a:xfrm>
        <a:custGeom>
          <a:avLst/>
          <a:gdLst/>
          <a:ahLst/>
          <a:cxnLst/>
          <a:rect l="0" t="0" r="0" b="0"/>
          <a:pathLst>
            <a:path>
              <a:moveTo>
                <a:pt x="0" y="21907"/>
              </a:moveTo>
              <a:lnTo>
                <a:pt x="620493" y="219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63145" y="1486361"/>
        <a:ext cx="31024" cy="31024"/>
      </dsp:txXfrm>
    </dsp:sp>
    <dsp:sp modelId="{86512BAA-3441-405F-AB80-E055312AC0D6}">
      <dsp:nvSpPr>
        <dsp:cNvPr id="0" name=""/>
        <dsp:cNvSpPr/>
      </dsp:nvSpPr>
      <dsp:spPr>
        <a:xfrm>
          <a:off x="1609547" y="1422158"/>
          <a:ext cx="1201506" cy="57388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imes New Roman" panose="02020603050405020304" pitchFamily="18" charset="0"/>
              <a:cs typeface="Times New Roman" panose="02020603050405020304" pitchFamily="18" charset="0"/>
            </a:rPr>
            <a:t>Unsupervised Learning</a:t>
          </a:r>
        </a:p>
      </dsp:txBody>
      <dsp:txXfrm>
        <a:off x="1626355" y="1438966"/>
        <a:ext cx="1167890" cy="540267"/>
      </dsp:txXfrm>
    </dsp:sp>
    <dsp:sp modelId="{53412044-4E9B-4C3B-9F47-B4D3A7659FFB}">
      <dsp:nvSpPr>
        <dsp:cNvPr id="0" name=""/>
        <dsp:cNvSpPr/>
      </dsp:nvSpPr>
      <dsp:spPr>
        <a:xfrm>
          <a:off x="2811053" y="1687193"/>
          <a:ext cx="459107" cy="43814"/>
        </a:xfrm>
        <a:custGeom>
          <a:avLst/>
          <a:gdLst/>
          <a:ahLst/>
          <a:cxnLst/>
          <a:rect l="0" t="0" r="0" b="0"/>
          <a:pathLst>
            <a:path>
              <a:moveTo>
                <a:pt x="0" y="21907"/>
              </a:moveTo>
              <a:lnTo>
                <a:pt x="459107" y="21907"/>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29129" y="1697622"/>
        <a:ext cx="22955" cy="22955"/>
      </dsp:txXfrm>
    </dsp:sp>
    <dsp:sp modelId="{7A1AFAB9-0B19-483E-BAF2-2B397874CD30}">
      <dsp:nvSpPr>
        <dsp:cNvPr id="0" name=""/>
        <dsp:cNvSpPr/>
      </dsp:nvSpPr>
      <dsp:spPr>
        <a:xfrm>
          <a:off x="3270160" y="1456063"/>
          <a:ext cx="1082861" cy="50607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latin typeface="Times New Roman" panose="02020603050405020304" pitchFamily="18" charset="0"/>
              <a:cs typeface="Times New Roman" panose="02020603050405020304" pitchFamily="18" charset="0"/>
            </a:rPr>
            <a:t>Clustering</a:t>
          </a:r>
        </a:p>
      </dsp:txBody>
      <dsp:txXfrm>
        <a:off x="3284982" y="1470885"/>
        <a:ext cx="1053217" cy="476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90A465-2C10-484D-8FDD-B03FE8093E3E}">
      <dsp:nvSpPr>
        <dsp:cNvPr id="0" name=""/>
        <dsp:cNvSpPr/>
      </dsp:nvSpPr>
      <dsp:spPr>
        <a:xfrm>
          <a:off x="948017" y="0"/>
          <a:ext cx="5372099" cy="3996018"/>
        </a:xfrm>
        <a:prstGeom prst="rightArrow">
          <a:avLst/>
        </a:prstGeom>
        <a:solidFill>
          <a:schemeClr val="bg2">
            <a:lumMod val="20000"/>
            <a:lumOff val="80000"/>
          </a:schemeClr>
        </a:solidFill>
        <a:ln>
          <a:noFill/>
        </a:ln>
        <a:effectLst/>
      </dsp:spPr>
      <dsp:style>
        <a:lnRef idx="0">
          <a:scrgbClr r="0" g="0" b="0"/>
        </a:lnRef>
        <a:fillRef idx="1">
          <a:scrgbClr r="0" g="0" b="0"/>
        </a:fillRef>
        <a:effectRef idx="0">
          <a:scrgbClr r="0" g="0" b="0"/>
        </a:effectRef>
        <a:fontRef idx="minor"/>
      </dsp:style>
    </dsp:sp>
    <dsp:sp modelId="{6C6B15DD-1549-451F-B93E-7AFC805BB40F}">
      <dsp:nvSpPr>
        <dsp:cNvPr id="0" name=""/>
        <dsp:cNvSpPr/>
      </dsp:nvSpPr>
      <dsp:spPr>
        <a:xfrm>
          <a:off x="6789" y="1198805"/>
          <a:ext cx="2034287" cy="1598407"/>
        </a:xfrm>
        <a:prstGeom prst="round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Phase 1: Data Collection and Cleaning</a:t>
          </a:r>
        </a:p>
      </dsp:txBody>
      <dsp:txXfrm>
        <a:off x="84817" y="1276833"/>
        <a:ext cx="1878231" cy="1442351"/>
      </dsp:txXfrm>
    </dsp:sp>
    <dsp:sp modelId="{04D1CA5B-7187-488D-8B97-C22398DC3B45}">
      <dsp:nvSpPr>
        <dsp:cNvPr id="0" name=""/>
        <dsp:cNvSpPr/>
      </dsp:nvSpPr>
      <dsp:spPr>
        <a:xfrm>
          <a:off x="2142914" y="1198805"/>
          <a:ext cx="2034287" cy="1598407"/>
        </a:xfrm>
        <a:prstGeom prst="roundRect">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Phase 2: Training Data Through Unsupervised Machine Learning</a:t>
          </a:r>
        </a:p>
      </dsp:txBody>
      <dsp:txXfrm>
        <a:off x="2220942" y="1276833"/>
        <a:ext cx="1878231" cy="1442351"/>
      </dsp:txXfrm>
    </dsp:sp>
    <dsp:sp modelId="{6AAACF09-08B2-4363-AA30-87C38D41329D}">
      <dsp:nvSpPr>
        <dsp:cNvPr id="0" name=""/>
        <dsp:cNvSpPr/>
      </dsp:nvSpPr>
      <dsp:spPr>
        <a:xfrm>
          <a:off x="4279040" y="1198805"/>
          <a:ext cx="2034287" cy="1598407"/>
        </a:xfrm>
        <a:prstGeom prst="roundRect">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Phase 3: Analyzing Clusters and Trend </a:t>
          </a:r>
        </a:p>
      </dsp:txBody>
      <dsp:txXfrm>
        <a:off x="4357068" y="1276833"/>
        <a:ext cx="1878231" cy="1442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785EF-0C13-4460-9ED1-FCE383E8335E}">
      <dsp:nvSpPr>
        <dsp:cNvPr id="0" name=""/>
        <dsp:cNvSpPr/>
      </dsp:nvSpPr>
      <dsp:spPr>
        <a:xfrm>
          <a:off x="6853" y="345322"/>
          <a:ext cx="2048400" cy="1459485"/>
        </a:xfrm>
        <a:prstGeom prst="roundRect">
          <a:avLst>
            <a:gd name="adj" fmla="val 10000"/>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1"/>
              </a:solidFill>
              <a:latin typeface="Times New Roman" panose="02020603050405020304" pitchFamily="18" charset="0"/>
              <a:cs typeface="Times New Roman" panose="02020603050405020304" pitchFamily="18" charset="0"/>
            </a:rPr>
            <a:t>Collected historical stock data through Alpha Vantage API</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49600" y="388069"/>
        <a:ext cx="1962906" cy="1373991"/>
      </dsp:txXfrm>
    </dsp:sp>
    <dsp:sp modelId="{36F23F0B-E6EB-47CE-9A3D-E0FD74B1E2E5}">
      <dsp:nvSpPr>
        <dsp:cNvPr id="0" name=""/>
        <dsp:cNvSpPr/>
      </dsp:nvSpPr>
      <dsp:spPr>
        <a:xfrm>
          <a:off x="2260093" y="821063"/>
          <a:ext cx="434260" cy="508003"/>
        </a:xfrm>
        <a:prstGeom prst="rightArrow">
          <a:avLst>
            <a:gd name="adj1" fmla="val 60000"/>
            <a:gd name="adj2" fmla="val 50000"/>
          </a:avLst>
        </a:prstGeom>
        <a:solidFill>
          <a:schemeClr val="bg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60093" y="922664"/>
        <a:ext cx="303982" cy="304801"/>
      </dsp:txXfrm>
    </dsp:sp>
    <dsp:sp modelId="{227457B7-C1E1-4A06-A198-F0A0B91C5E77}">
      <dsp:nvSpPr>
        <dsp:cNvPr id="0" name=""/>
        <dsp:cNvSpPr/>
      </dsp:nvSpPr>
      <dsp:spPr>
        <a:xfrm>
          <a:off x="2874613" y="345322"/>
          <a:ext cx="2048400" cy="1459485"/>
        </a:xfrm>
        <a:prstGeom prst="roundRect">
          <a:avLst>
            <a:gd name="adj" fmla="val 10000"/>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1"/>
              </a:solidFill>
              <a:latin typeface="Times New Roman" panose="02020603050405020304" pitchFamily="18" charset="0"/>
              <a:cs typeface="Times New Roman" panose="02020603050405020304" pitchFamily="18" charset="0"/>
            </a:rPr>
            <a:t>Sorted out stocks registered before June 28, 2016 and closed after October </a:t>
          </a:r>
          <a:r>
            <a:rPr lang="en-US" altLang="zh-CN" sz="1800" b="0" i="0" kern="1200" dirty="0">
              <a:solidFill>
                <a:schemeClr val="bg1"/>
              </a:solidFill>
              <a:latin typeface="Times New Roman" panose="02020603050405020304" pitchFamily="18" charset="0"/>
              <a:cs typeface="Times New Roman" panose="02020603050405020304" pitchFamily="18" charset="0"/>
            </a:rPr>
            <a:t>10</a:t>
          </a:r>
          <a:r>
            <a:rPr lang="en-US" sz="1800" b="0" i="0" kern="1200" dirty="0">
              <a:solidFill>
                <a:schemeClr val="bg1"/>
              </a:solidFill>
              <a:latin typeface="Times New Roman" panose="02020603050405020304" pitchFamily="18" charset="0"/>
              <a:cs typeface="Times New Roman" panose="02020603050405020304" pitchFamily="18" charset="0"/>
            </a:rPr>
            <a:t>, 2019 </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2917360" y="388069"/>
        <a:ext cx="1962906" cy="1373991"/>
      </dsp:txXfrm>
    </dsp:sp>
    <dsp:sp modelId="{067CD5D9-6BBD-4E14-B36D-06E45C5230B8}">
      <dsp:nvSpPr>
        <dsp:cNvPr id="0" name=""/>
        <dsp:cNvSpPr/>
      </dsp:nvSpPr>
      <dsp:spPr>
        <a:xfrm>
          <a:off x="5127853" y="821063"/>
          <a:ext cx="434260" cy="508003"/>
        </a:xfrm>
        <a:prstGeom prst="rightArrow">
          <a:avLst>
            <a:gd name="adj1" fmla="val 60000"/>
            <a:gd name="adj2" fmla="val 50000"/>
          </a:avLst>
        </a:prstGeom>
        <a:solidFill>
          <a:schemeClr val="bg2">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27853" y="922664"/>
        <a:ext cx="303982" cy="304801"/>
      </dsp:txXfrm>
    </dsp:sp>
    <dsp:sp modelId="{1AEB5621-AD85-4E34-A6CD-6D40980053FF}">
      <dsp:nvSpPr>
        <dsp:cNvPr id="0" name=""/>
        <dsp:cNvSpPr/>
      </dsp:nvSpPr>
      <dsp:spPr>
        <a:xfrm>
          <a:off x="5742373" y="345322"/>
          <a:ext cx="2048400" cy="1459485"/>
        </a:xfrm>
        <a:prstGeom prst="roundRect">
          <a:avLst>
            <a:gd name="adj" fmla="val 10000"/>
          </a:avLst>
        </a:prstGeom>
        <a:solidFill>
          <a:schemeClr val="bg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chemeClr val="bg1"/>
              </a:solidFill>
              <a:latin typeface="Times New Roman" panose="02020603050405020304" pitchFamily="18" charset="0"/>
              <a:cs typeface="Times New Roman" panose="02020603050405020304" pitchFamily="18" charset="0"/>
            </a:rPr>
            <a:t>2555 NYSE stocks + 2524 NASDAQ stocks</a:t>
          </a:r>
          <a:endParaRPr lang="en-US" sz="1800" kern="1200" dirty="0">
            <a:solidFill>
              <a:schemeClr val="bg1"/>
            </a:solidFill>
            <a:latin typeface="Times New Roman" panose="02020603050405020304" pitchFamily="18" charset="0"/>
            <a:cs typeface="Times New Roman" panose="02020603050405020304" pitchFamily="18" charset="0"/>
          </a:endParaRPr>
        </a:p>
      </dsp:txBody>
      <dsp:txXfrm>
        <a:off x="5785120" y="388069"/>
        <a:ext cx="1962906" cy="137399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53601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4ebc60bc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4ebc60bc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4ebc60bc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4ebc60bc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539751" y="1491790"/>
            <a:ext cx="3960813" cy="863333"/>
          </a:xfrm>
          <a:effectLst>
            <a:outerShdw dist="17961" dir="2700000" algn="ctr" rotWithShape="0">
              <a:schemeClr val="bg2"/>
            </a:outerShdw>
          </a:effectLst>
        </p:spPr>
        <p:txBody>
          <a:bodyPr/>
          <a:lstStyle>
            <a:lvl1pPr>
              <a:defRPr/>
            </a:lvl1pPr>
          </a:lstStyle>
          <a:p>
            <a:pPr lvl="0"/>
            <a:r>
              <a:rPr lang="en-US" altLang="ru-RU" noProof="0"/>
              <a:t>Click to edit Master title style</a:t>
            </a:r>
            <a:endParaRPr lang="ru-RU" altLang="ru-RU" noProof="0"/>
          </a:p>
        </p:txBody>
      </p:sp>
      <p:sp>
        <p:nvSpPr>
          <p:cNvPr id="5123" name="Rectangle 3"/>
          <p:cNvSpPr>
            <a:spLocks noGrp="1" noChangeArrowheads="1"/>
          </p:cNvSpPr>
          <p:nvPr>
            <p:ph type="subTitle" idx="1"/>
          </p:nvPr>
        </p:nvSpPr>
        <p:spPr>
          <a:xfrm>
            <a:off x="539751" y="2499541"/>
            <a:ext cx="3960813" cy="539583"/>
          </a:xfrm>
          <a:effectLst>
            <a:outerShdw dist="17961" dir="2700000" algn="ctr" rotWithShape="0">
              <a:schemeClr val="bg2"/>
            </a:outerShdw>
          </a:effectLst>
        </p:spPr>
        <p:txBody>
          <a:bodyPr/>
          <a:lstStyle>
            <a:lvl1pPr marL="0" indent="0">
              <a:buFontTx/>
              <a:buNone/>
              <a:defRPr/>
            </a:lvl1pPr>
          </a:lstStyle>
          <a:p>
            <a:pPr lvl="0"/>
            <a:r>
              <a:rPr lang="en-US" altLang="ru-RU" noProof="0"/>
              <a:t>Click to edit Master subtitle style</a:t>
            </a:r>
            <a:endParaRPr lang="ru-RU" altLang="ru-RU" noProof="0"/>
          </a:p>
        </p:txBody>
      </p:sp>
    </p:spTree>
    <p:extLst>
      <p:ext uri="{BB962C8B-B14F-4D97-AF65-F5344CB8AC3E}">
        <p14:creationId xmlns:p14="http://schemas.microsoft.com/office/powerpoint/2010/main" val="288513795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E0F8927F-CCFA-466D-89E3-3F627E138E34}" type="slidenum">
              <a:rPr lang="ru-RU" altLang="ru-RU"/>
              <a:pPr/>
              <a:t>‹#›</a:t>
            </a:fld>
            <a:endParaRPr lang="ru-RU" altLang="ru-RU"/>
          </a:p>
        </p:txBody>
      </p:sp>
    </p:spTree>
    <p:extLst>
      <p:ext uri="{BB962C8B-B14F-4D97-AF65-F5344CB8AC3E}">
        <p14:creationId xmlns:p14="http://schemas.microsoft.com/office/powerpoint/2010/main" val="2180373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742"/>
            <a:ext cx="7772400" cy="1020447"/>
          </a:xfrm>
        </p:spPr>
        <p:txBody>
          <a:bodyPr anchor="t"/>
          <a:lstStyle>
            <a:lvl1pPr algn="l">
              <a:defRPr sz="3999" b="1" cap="all"/>
            </a:lvl1pPr>
          </a:lstStyle>
          <a:p>
            <a:r>
              <a:rPr lang="en-US"/>
              <a:t>Click to edit Master title style</a:t>
            </a:r>
            <a:endParaRPr lang="ru-RU"/>
          </a:p>
        </p:txBody>
      </p:sp>
      <p:sp>
        <p:nvSpPr>
          <p:cNvPr id="3" name="Text Placeholder 2"/>
          <p:cNvSpPr>
            <a:spLocks noGrp="1"/>
          </p:cNvSpPr>
          <p:nvPr>
            <p:ph type="body" idx="1"/>
          </p:nvPr>
        </p:nvSpPr>
        <p:spPr>
          <a:xfrm>
            <a:off x="722313" y="2180552"/>
            <a:ext cx="7772400" cy="1125191"/>
          </a:xfrm>
        </p:spPr>
        <p:txBody>
          <a:bodyPr anchor="b"/>
          <a:lstStyle>
            <a:lvl1pPr marL="0" indent="0">
              <a:buNone/>
              <a:defRPr sz="1999"/>
            </a:lvl1pPr>
            <a:lvl2pPr marL="457063" indent="0">
              <a:buNone/>
              <a:defRPr sz="1799"/>
            </a:lvl2pPr>
            <a:lvl3pPr marL="914126" indent="0">
              <a:buNone/>
              <a:defRPr sz="1600"/>
            </a:lvl3pPr>
            <a:lvl4pPr marL="1371189" indent="0">
              <a:buNone/>
              <a:defRPr sz="1400"/>
            </a:lvl4pPr>
            <a:lvl5pPr marL="1828251" indent="0">
              <a:buNone/>
              <a:defRPr sz="1400"/>
            </a:lvl5pPr>
            <a:lvl6pPr marL="2285314" indent="0">
              <a:buNone/>
              <a:defRPr sz="1400"/>
            </a:lvl6pPr>
            <a:lvl7pPr marL="2742377" indent="0">
              <a:buNone/>
              <a:defRPr sz="1400"/>
            </a:lvl7pPr>
            <a:lvl8pPr marL="3199440" indent="0">
              <a:buNone/>
              <a:defRPr sz="1400"/>
            </a:lvl8pPr>
            <a:lvl9pPr marL="3656503"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5DF55CC8-5FD4-4498-8AC6-5C9E277E68F3}" type="slidenum">
              <a:rPr lang="ru-RU" altLang="ru-RU"/>
              <a:pPr/>
              <a:t>‹#›</a:t>
            </a:fld>
            <a:endParaRPr lang="ru-RU" altLang="ru-RU"/>
          </a:p>
        </p:txBody>
      </p:sp>
    </p:spTree>
    <p:extLst>
      <p:ext uri="{BB962C8B-B14F-4D97-AF65-F5344CB8AC3E}">
        <p14:creationId xmlns:p14="http://schemas.microsoft.com/office/powerpoint/2010/main" val="17169170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1403351" y="1204541"/>
            <a:ext cx="3565525" cy="3394614"/>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5121276" y="1204541"/>
            <a:ext cx="3565525" cy="3394614"/>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97EB0B85-21B7-4F96-A41C-FB206F7D9F7A}" type="slidenum">
              <a:rPr lang="ru-RU" altLang="ru-RU"/>
              <a:pPr/>
              <a:t>‹#›</a:t>
            </a:fld>
            <a:endParaRPr lang="ru-RU" altLang="ru-RU"/>
          </a:p>
        </p:txBody>
      </p:sp>
    </p:spTree>
    <p:extLst>
      <p:ext uri="{BB962C8B-B14F-4D97-AF65-F5344CB8AC3E}">
        <p14:creationId xmlns:p14="http://schemas.microsoft.com/office/powerpoint/2010/main" val="255062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12"/>
            <a:ext cx="8229600" cy="856985"/>
          </a:xfrm>
        </p:spPr>
        <p:txBody>
          <a:bodyPr/>
          <a:lstStyle>
            <a:lvl1pPr>
              <a:defRPr/>
            </a:lvl1pPr>
          </a:lstStyle>
          <a:p>
            <a:r>
              <a:rPr lang="en-US"/>
              <a:t>Click to edit Master title style</a:t>
            </a:r>
            <a:endParaRPr lang="ru-RU"/>
          </a:p>
        </p:txBody>
      </p:sp>
      <p:sp>
        <p:nvSpPr>
          <p:cNvPr id="3" name="Text Placeholder 2"/>
          <p:cNvSpPr>
            <a:spLocks noGrp="1"/>
          </p:cNvSpPr>
          <p:nvPr>
            <p:ph type="body" idx="1"/>
          </p:nvPr>
        </p:nvSpPr>
        <p:spPr>
          <a:xfrm>
            <a:off x="457200" y="1150583"/>
            <a:ext cx="4040188" cy="480864"/>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447"/>
            <a:ext cx="4040188" cy="2962948"/>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4645026" y="1150583"/>
            <a:ext cx="4041775" cy="480864"/>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447"/>
            <a:ext cx="4041775" cy="2962948"/>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lvl1pPr>
              <a:defRPr/>
            </a:lvl1pPr>
          </a:lstStyle>
          <a:p>
            <a:endParaRPr lang="ru-RU" altLang="ru-RU"/>
          </a:p>
        </p:txBody>
      </p:sp>
      <p:sp>
        <p:nvSpPr>
          <p:cNvPr id="8" name="Footer Placeholder 7"/>
          <p:cNvSpPr>
            <a:spLocks noGrp="1"/>
          </p:cNvSpPr>
          <p:nvPr>
            <p:ph type="ftr" sz="quarter" idx="11"/>
          </p:nvPr>
        </p:nvSpPr>
        <p:spPr/>
        <p:txBody>
          <a:bodyPr/>
          <a:lstStyle>
            <a:lvl1pPr>
              <a:defRPr/>
            </a:lvl1pPr>
          </a:lstStyle>
          <a:p>
            <a:endParaRPr lang="ru-RU" altLang="ru-RU"/>
          </a:p>
        </p:txBody>
      </p:sp>
      <p:sp>
        <p:nvSpPr>
          <p:cNvPr id="9" name="Slide Number Placeholder 8"/>
          <p:cNvSpPr>
            <a:spLocks noGrp="1"/>
          </p:cNvSpPr>
          <p:nvPr>
            <p:ph type="sldNum" sz="quarter" idx="12"/>
          </p:nvPr>
        </p:nvSpPr>
        <p:spPr/>
        <p:txBody>
          <a:bodyPr/>
          <a:lstStyle>
            <a:lvl1pPr>
              <a:defRPr/>
            </a:lvl1pPr>
          </a:lstStyle>
          <a:p>
            <a:fld id="{7C15F789-096A-4BDF-ACB3-E8E4F25EF5B4}" type="slidenum">
              <a:rPr lang="ru-RU" altLang="ru-RU"/>
              <a:pPr/>
              <a:t>‹#›</a:t>
            </a:fld>
            <a:endParaRPr lang="ru-RU" altLang="ru-RU"/>
          </a:p>
        </p:txBody>
      </p:sp>
    </p:spTree>
    <p:extLst>
      <p:ext uri="{BB962C8B-B14F-4D97-AF65-F5344CB8AC3E}">
        <p14:creationId xmlns:p14="http://schemas.microsoft.com/office/powerpoint/2010/main" val="3970929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lvl1pPr>
              <a:defRPr/>
            </a:lvl1pPr>
          </a:lstStyle>
          <a:p>
            <a:endParaRPr lang="ru-RU" altLang="ru-RU"/>
          </a:p>
        </p:txBody>
      </p:sp>
      <p:sp>
        <p:nvSpPr>
          <p:cNvPr id="4" name="Footer Placeholder 3"/>
          <p:cNvSpPr>
            <a:spLocks noGrp="1"/>
          </p:cNvSpPr>
          <p:nvPr>
            <p:ph type="ftr" sz="quarter" idx="11"/>
          </p:nvPr>
        </p:nvSpPr>
        <p:spPr/>
        <p:txBody>
          <a:bodyPr/>
          <a:lstStyle>
            <a:lvl1pPr>
              <a:defRPr/>
            </a:lvl1pPr>
          </a:lstStyle>
          <a:p>
            <a:endParaRPr lang="ru-RU" altLang="ru-RU"/>
          </a:p>
        </p:txBody>
      </p:sp>
      <p:sp>
        <p:nvSpPr>
          <p:cNvPr id="5" name="Slide Number Placeholder 4"/>
          <p:cNvSpPr>
            <a:spLocks noGrp="1"/>
          </p:cNvSpPr>
          <p:nvPr>
            <p:ph type="sldNum" sz="quarter" idx="12"/>
          </p:nvPr>
        </p:nvSpPr>
        <p:spPr/>
        <p:txBody>
          <a:bodyPr/>
          <a:lstStyle>
            <a:lvl1pPr>
              <a:defRPr/>
            </a:lvl1pPr>
          </a:lstStyle>
          <a:p>
            <a:fld id="{C2101952-48D9-47C8-A777-C18E2F864AFA}" type="slidenum">
              <a:rPr lang="ru-RU" altLang="ru-RU"/>
              <a:pPr/>
              <a:t>‹#›</a:t>
            </a:fld>
            <a:endParaRPr lang="ru-RU" altLang="ru-RU"/>
          </a:p>
        </p:txBody>
      </p:sp>
    </p:spTree>
    <p:extLst>
      <p:ext uri="{BB962C8B-B14F-4D97-AF65-F5344CB8AC3E}">
        <p14:creationId xmlns:p14="http://schemas.microsoft.com/office/powerpoint/2010/main" val="3724963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ru-RU" altLang="ru-RU"/>
          </a:p>
        </p:txBody>
      </p:sp>
      <p:sp>
        <p:nvSpPr>
          <p:cNvPr id="3" name="Footer Placeholder 2"/>
          <p:cNvSpPr>
            <a:spLocks noGrp="1"/>
          </p:cNvSpPr>
          <p:nvPr>
            <p:ph type="ftr" sz="quarter" idx="11"/>
          </p:nvPr>
        </p:nvSpPr>
        <p:spPr/>
        <p:txBody>
          <a:bodyPr/>
          <a:lstStyle>
            <a:lvl1pPr>
              <a:defRPr/>
            </a:lvl1pPr>
          </a:lstStyle>
          <a:p>
            <a:endParaRPr lang="ru-RU" altLang="ru-RU"/>
          </a:p>
        </p:txBody>
      </p:sp>
      <p:sp>
        <p:nvSpPr>
          <p:cNvPr id="4" name="Slide Number Placeholder 3"/>
          <p:cNvSpPr>
            <a:spLocks noGrp="1"/>
          </p:cNvSpPr>
          <p:nvPr>
            <p:ph type="sldNum" sz="quarter" idx="12"/>
          </p:nvPr>
        </p:nvSpPr>
        <p:spPr/>
        <p:txBody>
          <a:bodyPr/>
          <a:lstStyle>
            <a:lvl1pPr>
              <a:defRPr/>
            </a:lvl1pPr>
          </a:lstStyle>
          <a:p>
            <a:fld id="{1EB84DE7-BE36-4DB3-896D-84CA9C249E10}" type="slidenum">
              <a:rPr lang="ru-RU" altLang="ru-RU"/>
              <a:pPr/>
              <a:t>‹#›</a:t>
            </a:fld>
            <a:endParaRPr lang="ru-RU" altLang="ru-RU"/>
          </a:p>
        </p:txBody>
      </p:sp>
    </p:spTree>
    <p:extLst>
      <p:ext uri="{BB962C8B-B14F-4D97-AF65-F5344CB8AC3E}">
        <p14:creationId xmlns:p14="http://schemas.microsoft.com/office/powerpoint/2010/main" val="3874709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25"/>
            <a:ext cx="3008313" cy="871268"/>
          </a:xfrm>
        </p:spPr>
        <p:txBody>
          <a:bodyPr anchor="b"/>
          <a:lstStyle>
            <a:lvl1pPr algn="l">
              <a:defRPr sz="1999" b="1"/>
            </a:lvl1pPr>
          </a:lstStyle>
          <a:p>
            <a:r>
              <a:rPr lang="en-US"/>
              <a:t>Click to edit Master title style</a:t>
            </a:r>
            <a:endParaRPr lang="ru-RU"/>
          </a:p>
        </p:txBody>
      </p:sp>
      <p:sp>
        <p:nvSpPr>
          <p:cNvPr id="3" name="Content Placeholder 2"/>
          <p:cNvSpPr>
            <a:spLocks noGrp="1"/>
          </p:cNvSpPr>
          <p:nvPr>
            <p:ph idx="1"/>
          </p:nvPr>
        </p:nvSpPr>
        <p:spPr>
          <a:xfrm>
            <a:off x="3575050" y="204725"/>
            <a:ext cx="5111750" cy="4389670"/>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457201" y="1075993"/>
            <a:ext cx="3008313" cy="3518402"/>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3EDD279B-ECAA-4DA2-90F8-AF4F87758728}" type="slidenum">
              <a:rPr lang="ru-RU" altLang="ru-RU"/>
              <a:pPr/>
              <a:t>‹#›</a:t>
            </a:fld>
            <a:endParaRPr lang="ru-RU" altLang="ru-RU"/>
          </a:p>
        </p:txBody>
      </p:sp>
    </p:spTree>
    <p:extLst>
      <p:ext uri="{BB962C8B-B14F-4D97-AF65-F5344CB8AC3E}">
        <p14:creationId xmlns:p14="http://schemas.microsoft.com/office/powerpoint/2010/main" val="2925751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926"/>
            <a:ext cx="5486400" cy="425319"/>
          </a:xfrm>
        </p:spPr>
        <p:txBody>
          <a:bodyPr anchor="b"/>
          <a:lstStyle>
            <a:lvl1pPr algn="l">
              <a:defRPr sz="1999" b="1"/>
            </a:lvl1pPr>
          </a:lstStyle>
          <a:p>
            <a:r>
              <a:rPr lang="en-US"/>
              <a:t>Click to edit Master title style</a:t>
            </a:r>
            <a:endParaRPr lang="ru-RU"/>
          </a:p>
        </p:txBody>
      </p:sp>
      <p:sp>
        <p:nvSpPr>
          <p:cNvPr id="3" name="Picture Placeholder 2"/>
          <p:cNvSpPr>
            <a:spLocks noGrp="1"/>
          </p:cNvSpPr>
          <p:nvPr>
            <p:ph type="pic" idx="1"/>
          </p:nvPr>
        </p:nvSpPr>
        <p:spPr>
          <a:xfrm>
            <a:off x="1792288" y="460233"/>
            <a:ext cx="5486400" cy="3085147"/>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ru-RU"/>
          </a:p>
        </p:txBody>
      </p:sp>
      <p:sp>
        <p:nvSpPr>
          <p:cNvPr id="4" name="Text Placeholder 3"/>
          <p:cNvSpPr>
            <a:spLocks noGrp="1"/>
          </p:cNvSpPr>
          <p:nvPr>
            <p:ph type="body" sz="half" idx="2"/>
          </p:nvPr>
        </p:nvSpPr>
        <p:spPr>
          <a:xfrm>
            <a:off x="1792288" y="4026245"/>
            <a:ext cx="5486400" cy="603064"/>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ru-RU" altLang="ru-RU"/>
          </a:p>
        </p:txBody>
      </p:sp>
      <p:sp>
        <p:nvSpPr>
          <p:cNvPr id="6" name="Footer Placeholder 5"/>
          <p:cNvSpPr>
            <a:spLocks noGrp="1"/>
          </p:cNvSpPr>
          <p:nvPr>
            <p:ph type="ftr" sz="quarter" idx="11"/>
          </p:nvPr>
        </p:nvSpPr>
        <p:spPr/>
        <p:txBody>
          <a:bodyPr/>
          <a:lstStyle>
            <a:lvl1pPr>
              <a:defRPr/>
            </a:lvl1pPr>
          </a:lstStyle>
          <a:p>
            <a:endParaRPr lang="ru-RU" altLang="ru-RU"/>
          </a:p>
        </p:txBody>
      </p:sp>
      <p:sp>
        <p:nvSpPr>
          <p:cNvPr id="7" name="Slide Number Placeholder 6"/>
          <p:cNvSpPr>
            <a:spLocks noGrp="1"/>
          </p:cNvSpPr>
          <p:nvPr>
            <p:ph type="sldNum" sz="quarter" idx="12"/>
          </p:nvPr>
        </p:nvSpPr>
        <p:spPr/>
        <p:txBody>
          <a:bodyPr/>
          <a:lstStyle>
            <a:lvl1pPr>
              <a:defRPr/>
            </a:lvl1pPr>
          </a:lstStyle>
          <a:p>
            <a:fld id="{4031094A-91B1-4C70-9331-F169164F2EAA}" type="slidenum">
              <a:rPr lang="ru-RU" altLang="ru-RU"/>
              <a:pPr/>
              <a:t>‹#›</a:t>
            </a:fld>
            <a:endParaRPr lang="ru-RU" altLang="ru-RU"/>
          </a:p>
        </p:txBody>
      </p:sp>
    </p:spTree>
    <p:extLst>
      <p:ext uri="{BB962C8B-B14F-4D97-AF65-F5344CB8AC3E}">
        <p14:creationId xmlns:p14="http://schemas.microsoft.com/office/powerpoint/2010/main" val="14633547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C100FFCC-76A4-4085-9202-F3C8DDF29069}" type="slidenum">
              <a:rPr lang="ru-RU" altLang="ru-RU"/>
              <a:pPr/>
              <a:t>‹#›</a:t>
            </a:fld>
            <a:endParaRPr lang="ru-RU" altLang="ru-RU"/>
          </a:p>
        </p:txBody>
      </p:sp>
    </p:spTree>
    <p:extLst>
      <p:ext uri="{BB962C8B-B14F-4D97-AF65-F5344CB8AC3E}">
        <p14:creationId xmlns:p14="http://schemas.microsoft.com/office/powerpoint/2010/main" val="2178610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65938" y="188855"/>
            <a:ext cx="1820862" cy="4410300"/>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1403350" y="188855"/>
            <a:ext cx="5310188" cy="4410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55517AF8-3CD3-4070-ABF1-6D665BB0752C}" type="slidenum">
              <a:rPr lang="ru-RU" altLang="ru-RU"/>
              <a:pPr/>
              <a:t>‹#›</a:t>
            </a:fld>
            <a:endParaRPr lang="ru-RU" altLang="ru-RU"/>
          </a:p>
        </p:txBody>
      </p:sp>
    </p:spTree>
    <p:extLst>
      <p:ext uri="{BB962C8B-B14F-4D97-AF65-F5344CB8AC3E}">
        <p14:creationId xmlns:p14="http://schemas.microsoft.com/office/powerpoint/2010/main" val="3817670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1CE180B9-82DF-4FE5-A0FA-9BE227DA5292}" type="datetimeFigureOut">
              <a:rPr lang="en-US" smtClean="0"/>
              <a:t>4/29/2020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C376D11-927A-4007-A2BB-22E5693B013F}" type="slidenum">
              <a:rPr lang="en-US" smtClean="0"/>
              <a:t>‹#›</a:t>
            </a:fld>
            <a:endParaRPr lang="en-US"/>
          </a:p>
        </p:txBody>
      </p:sp>
    </p:spTree>
    <p:extLst>
      <p:ext uri="{BB962C8B-B14F-4D97-AF65-F5344CB8AC3E}">
        <p14:creationId xmlns:p14="http://schemas.microsoft.com/office/powerpoint/2010/main" val="618533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ru-RU" altLang="ru-RU"/>
          </a:p>
        </p:txBody>
      </p:sp>
      <p:sp>
        <p:nvSpPr>
          <p:cNvPr id="3" name="Footer Placeholder 2"/>
          <p:cNvSpPr>
            <a:spLocks noGrp="1"/>
          </p:cNvSpPr>
          <p:nvPr>
            <p:ph type="ftr" sz="quarter" idx="11"/>
          </p:nvPr>
        </p:nvSpPr>
        <p:spPr/>
        <p:txBody>
          <a:bodyPr/>
          <a:lstStyle>
            <a:lvl1pPr>
              <a:defRPr/>
            </a:lvl1pPr>
          </a:lstStyle>
          <a:p>
            <a:endParaRPr lang="ru-RU" altLang="ru-RU"/>
          </a:p>
        </p:txBody>
      </p:sp>
      <p:sp>
        <p:nvSpPr>
          <p:cNvPr id="4" name="Slide Number Placeholder 3"/>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53719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r>
              <a:rPr lang="en-US"/>
              <a:t>Click to edit Master title style</a:t>
            </a:r>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pPr lvl="0"/>
            <a:r>
              <a:rPr lang="en-US"/>
              <a:t>Click to edit Master text styles</a:t>
            </a: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05775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1"/>
        <p:cNvGrpSpPr/>
        <p:nvPr/>
      </p:nvGrpSpPr>
      <p:grpSpPr>
        <a:xfrm>
          <a:off x="0" y="0"/>
          <a:ext cx="0" cy="0"/>
          <a:chOff x="0" y="0"/>
          <a:chExt cx="0" cy="0"/>
        </a:xfrm>
      </p:grpSpPr>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r>
              <a:rPr lang="en-US"/>
              <a:t>Click to edit Master title style</a:t>
            </a:r>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pPr lvl="0"/>
            <a:r>
              <a:rPr lang="en-US"/>
              <a:t>Click to edit Master text styles</a:t>
            </a: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pPr lvl="0"/>
            <a:r>
              <a:rPr lang="en-US"/>
              <a:t>Click to edit Master text styles</a:t>
            </a: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6371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73"/>
        <p:cNvGrpSpPr/>
        <p:nvPr/>
      </p:nvGrpSpPr>
      <p:grpSpPr>
        <a:xfrm>
          <a:off x="0" y="0"/>
          <a:ext cx="0" cy="0"/>
          <a:chOff x="0" y="0"/>
          <a:chExt cx="0" cy="0"/>
        </a:xfrm>
      </p:grpSpPr>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pPr lvl="0"/>
            <a:r>
              <a:rPr lang="en-US"/>
              <a:t>Click to edit Master text styles</a:t>
            </a: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23716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1"/>
        <p:cNvGrpSpPr/>
        <p:nvPr/>
      </p:nvGrpSpPr>
      <p:grpSpPr>
        <a:xfrm>
          <a:off x="0" y="0"/>
          <a:ext cx="0" cy="0"/>
          <a:chOff x="0" y="0"/>
          <a:chExt cx="0" cy="0"/>
        </a:xfrm>
      </p:grpSpPr>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r>
              <a:rPr lang="en-US"/>
              <a:t>Click to edit Master title style</a:t>
            </a:r>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r>
              <a:rPr lang="en-US"/>
              <a:t>Click to edit Master subtitle style</a:t>
            </a:r>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pPr lvl="0"/>
            <a:r>
              <a:rPr lang="en-US"/>
              <a:t>Click to edit Master text styles</a:t>
            </a: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79175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06490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120"/>
            <a:ext cx="7772400" cy="1102971"/>
          </a:xfrm>
        </p:spPr>
        <p:txBody>
          <a:bodyPr/>
          <a:lstStyle/>
          <a:p>
            <a:r>
              <a:rPr lang="en-US"/>
              <a:t>Click to edit Master title style</a:t>
            </a:r>
            <a:endParaRPr lang="ru-RU"/>
          </a:p>
        </p:txBody>
      </p:sp>
      <p:sp>
        <p:nvSpPr>
          <p:cNvPr id="3" name="Subtitle 2"/>
          <p:cNvSpPr>
            <a:spLocks noGrp="1"/>
          </p:cNvSpPr>
          <p:nvPr>
            <p:ph type="subTitle" idx="1"/>
          </p:nvPr>
        </p:nvSpPr>
        <p:spPr>
          <a:xfrm>
            <a:off x="1371600" y="2915338"/>
            <a:ext cx="6400800" cy="1314044"/>
          </a:xfrm>
        </p:spPr>
        <p:txBody>
          <a:bodyPr/>
          <a:lstStyle>
            <a:lvl1pPr marL="0" indent="0" algn="ctr">
              <a:buNone/>
              <a:defRPr/>
            </a:lvl1pPr>
            <a:lvl2pPr marL="457063" indent="0" algn="ctr">
              <a:buNone/>
              <a:defRPr/>
            </a:lvl2pPr>
            <a:lvl3pPr marL="914126" indent="0" algn="ctr">
              <a:buNone/>
              <a:defRPr/>
            </a:lvl3pPr>
            <a:lvl4pPr marL="1371189" indent="0" algn="ctr">
              <a:buNone/>
              <a:defRPr/>
            </a:lvl4pPr>
            <a:lvl5pPr marL="1828251" indent="0" algn="ctr">
              <a:buNone/>
              <a:defRPr/>
            </a:lvl5pPr>
            <a:lvl6pPr marL="2285314" indent="0" algn="ctr">
              <a:buNone/>
              <a:defRPr/>
            </a:lvl6pPr>
            <a:lvl7pPr marL="2742377" indent="0" algn="ctr">
              <a:buNone/>
              <a:defRPr/>
            </a:lvl7pPr>
            <a:lvl8pPr marL="3199440" indent="0" algn="ctr">
              <a:buNone/>
              <a:defRPr/>
            </a:lvl8pPr>
            <a:lvl9pPr marL="3656503" indent="0" algn="ctr">
              <a:buNone/>
              <a:defRPr/>
            </a:lvl9pPr>
          </a:lstStyle>
          <a:p>
            <a:r>
              <a:rPr lang="en-US"/>
              <a:t>Click to edit Master subtitle style</a:t>
            </a:r>
            <a:endParaRPr lang="ru-RU"/>
          </a:p>
        </p:txBody>
      </p:sp>
      <p:sp>
        <p:nvSpPr>
          <p:cNvPr id="4" name="Date Placeholder 3"/>
          <p:cNvSpPr>
            <a:spLocks noGrp="1"/>
          </p:cNvSpPr>
          <p:nvPr>
            <p:ph type="dt" sz="half" idx="10"/>
          </p:nvPr>
        </p:nvSpPr>
        <p:spPr/>
        <p:txBody>
          <a:bodyPr/>
          <a:lstStyle>
            <a:lvl1pPr>
              <a:defRPr/>
            </a:lvl1pPr>
          </a:lstStyle>
          <a:p>
            <a:endParaRPr lang="ru-RU" altLang="ru-RU"/>
          </a:p>
        </p:txBody>
      </p:sp>
      <p:sp>
        <p:nvSpPr>
          <p:cNvPr id="5" name="Footer Placeholder 4"/>
          <p:cNvSpPr>
            <a:spLocks noGrp="1"/>
          </p:cNvSpPr>
          <p:nvPr>
            <p:ph type="ftr" sz="quarter" idx="11"/>
          </p:nvPr>
        </p:nvSpPr>
        <p:spPr/>
        <p:txBody>
          <a:bodyPr/>
          <a:lstStyle>
            <a:lvl1pPr>
              <a:defRPr/>
            </a:lvl1pPr>
          </a:lstStyle>
          <a:p>
            <a:endParaRPr lang="ru-RU" altLang="ru-RU"/>
          </a:p>
        </p:txBody>
      </p:sp>
      <p:sp>
        <p:nvSpPr>
          <p:cNvPr id="6" name="Slide Number Placeholder 5"/>
          <p:cNvSpPr>
            <a:spLocks noGrp="1"/>
          </p:cNvSpPr>
          <p:nvPr>
            <p:ph type="sldNum" sz="quarter" idx="12"/>
          </p:nvPr>
        </p:nvSpPr>
        <p:spPr/>
        <p:txBody>
          <a:bodyPr/>
          <a:lstStyle>
            <a:lvl1pPr>
              <a:defRPr/>
            </a:lvl1pPr>
          </a:lstStyle>
          <a:p>
            <a:fld id="{0062D76B-8EFB-4774-AEDF-0E7EEC671EBE}" type="slidenum">
              <a:rPr lang="ru-RU" altLang="ru-RU"/>
              <a:pPr/>
              <a:t>‹#›</a:t>
            </a:fld>
            <a:endParaRPr lang="ru-RU" altLang="ru-RU"/>
          </a:p>
        </p:txBody>
      </p:sp>
    </p:spTree>
    <p:extLst>
      <p:ext uri="{BB962C8B-B14F-4D97-AF65-F5344CB8AC3E}">
        <p14:creationId xmlns:p14="http://schemas.microsoft.com/office/powerpoint/2010/main" val="2539971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3.jpe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4" y="123787"/>
            <a:ext cx="8207375" cy="861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endParaRPr lang="ru-RU" altLang="ru-RU"/>
          </a:p>
        </p:txBody>
      </p:sp>
      <p:sp>
        <p:nvSpPr>
          <p:cNvPr id="1027" name="Rectangle 3"/>
          <p:cNvSpPr>
            <a:spLocks noGrp="1" noChangeArrowheads="1"/>
          </p:cNvSpPr>
          <p:nvPr>
            <p:ph type="body" idx="1"/>
          </p:nvPr>
        </p:nvSpPr>
        <p:spPr bwMode="auto">
          <a:xfrm>
            <a:off x="468314" y="1221998"/>
            <a:ext cx="8207375" cy="350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endParaRPr lang="ru-RU" altLang="ru-RU"/>
          </a:p>
        </p:txBody>
      </p:sp>
      <p:sp>
        <p:nvSpPr>
          <p:cNvPr id="1033" name="Rectangle 9"/>
          <p:cNvSpPr>
            <a:spLocks noGrp="1" noChangeArrowheads="1"/>
          </p:cNvSpPr>
          <p:nvPr>
            <p:ph type="dt" sz="half" idx="2"/>
          </p:nvPr>
        </p:nvSpPr>
        <p:spPr bwMode="auto">
          <a:xfrm>
            <a:off x="457200" y="4730878"/>
            <a:ext cx="2133600" cy="19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b="0">
                <a:solidFill>
                  <a:schemeClr val="bg1"/>
                </a:solidFill>
              </a:defRPr>
            </a:lvl1pPr>
          </a:lstStyle>
          <a:p>
            <a:endParaRPr lang="ru-RU" altLang="ru-RU"/>
          </a:p>
        </p:txBody>
      </p:sp>
      <p:sp>
        <p:nvSpPr>
          <p:cNvPr id="1034" name="Rectangle 10"/>
          <p:cNvSpPr>
            <a:spLocks noGrp="1" noChangeArrowheads="1"/>
          </p:cNvSpPr>
          <p:nvPr>
            <p:ph type="ftr" sz="quarter" idx="3"/>
          </p:nvPr>
        </p:nvSpPr>
        <p:spPr bwMode="auto">
          <a:xfrm>
            <a:off x="3124200" y="4730878"/>
            <a:ext cx="2895600" cy="19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900" b="0">
                <a:solidFill>
                  <a:schemeClr val="bg1"/>
                </a:solidFill>
              </a:defRPr>
            </a:lvl1pPr>
          </a:lstStyle>
          <a:p>
            <a:endParaRPr lang="ru-RU" altLang="ru-RU"/>
          </a:p>
        </p:txBody>
      </p:sp>
      <p:sp>
        <p:nvSpPr>
          <p:cNvPr id="1035" name="Rectangle 11"/>
          <p:cNvSpPr>
            <a:spLocks noGrp="1" noChangeArrowheads="1"/>
          </p:cNvSpPr>
          <p:nvPr>
            <p:ph type="sldNum" sz="quarter" idx="4"/>
          </p:nvPr>
        </p:nvSpPr>
        <p:spPr bwMode="auto">
          <a:xfrm>
            <a:off x="6553200" y="4730878"/>
            <a:ext cx="2133600" cy="19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b="0">
                <a:solidFill>
                  <a:schemeClr val="bg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71227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8" r:id="rId3"/>
    <p:sldLayoutId id="2147483673" r:id="rId4"/>
    <p:sldLayoutId id="2147483674" r:id="rId5"/>
    <p:sldLayoutId id="2147483675" r:id="rId6"/>
    <p:sldLayoutId id="2147483676" r:id="rId7"/>
    <p:sldLayoutId id="2147483677" r:id="rId8"/>
  </p:sldLayoutIdLst>
  <p:hf sldNum="0" hdr="0" ftr="0" dt="0"/>
  <p:txStyles>
    <p:titleStyle>
      <a:lvl1pPr algn="l" rtl="0" eaLnBrk="1" fontAlgn="base" hangingPunct="1">
        <a:spcBef>
          <a:spcPct val="0"/>
        </a:spcBef>
        <a:spcAft>
          <a:spcPct val="0"/>
        </a:spcAft>
        <a:defRPr sz="3599">
          <a:solidFill>
            <a:schemeClr val="bg1"/>
          </a:solidFill>
          <a:latin typeface="+mj-lt"/>
          <a:ea typeface="+mj-ea"/>
          <a:cs typeface="+mj-cs"/>
        </a:defRPr>
      </a:lvl1pPr>
      <a:lvl2pPr algn="l" rtl="0" eaLnBrk="1" fontAlgn="base" hangingPunct="1">
        <a:spcBef>
          <a:spcPct val="0"/>
        </a:spcBef>
        <a:spcAft>
          <a:spcPct val="0"/>
        </a:spcAft>
        <a:defRPr sz="3599">
          <a:solidFill>
            <a:schemeClr val="bg1"/>
          </a:solidFill>
          <a:latin typeface="Georgia" pitchFamily="18" charset="0"/>
        </a:defRPr>
      </a:lvl2pPr>
      <a:lvl3pPr algn="l" rtl="0" eaLnBrk="1" fontAlgn="base" hangingPunct="1">
        <a:spcBef>
          <a:spcPct val="0"/>
        </a:spcBef>
        <a:spcAft>
          <a:spcPct val="0"/>
        </a:spcAft>
        <a:defRPr sz="3599">
          <a:solidFill>
            <a:schemeClr val="bg1"/>
          </a:solidFill>
          <a:latin typeface="Georgia" pitchFamily="18" charset="0"/>
        </a:defRPr>
      </a:lvl3pPr>
      <a:lvl4pPr algn="l" rtl="0" eaLnBrk="1" fontAlgn="base" hangingPunct="1">
        <a:spcBef>
          <a:spcPct val="0"/>
        </a:spcBef>
        <a:spcAft>
          <a:spcPct val="0"/>
        </a:spcAft>
        <a:defRPr sz="3599">
          <a:solidFill>
            <a:schemeClr val="bg1"/>
          </a:solidFill>
          <a:latin typeface="Georgia" pitchFamily="18" charset="0"/>
        </a:defRPr>
      </a:lvl4pPr>
      <a:lvl5pPr algn="l" rtl="0" eaLnBrk="1" fontAlgn="base" hangingPunct="1">
        <a:spcBef>
          <a:spcPct val="0"/>
        </a:spcBef>
        <a:spcAft>
          <a:spcPct val="0"/>
        </a:spcAft>
        <a:defRPr sz="3599">
          <a:solidFill>
            <a:schemeClr val="bg1"/>
          </a:solidFill>
          <a:latin typeface="Georgia" pitchFamily="18" charset="0"/>
        </a:defRPr>
      </a:lvl5pPr>
      <a:lvl6pPr marL="457063" algn="l" rtl="0" eaLnBrk="1" fontAlgn="base" hangingPunct="1">
        <a:spcBef>
          <a:spcPct val="0"/>
        </a:spcBef>
        <a:spcAft>
          <a:spcPct val="0"/>
        </a:spcAft>
        <a:defRPr sz="3599">
          <a:solidFill>
            <a:schemeClr val="bg1"/>
          </a:solidFill>
          <a:latin typeface="Georgia" pitchFamily="18" charset="0"/>
        </a:defRPr>
      </a:lvl6pPr>
      <a:lvl7pPr marL="914126" algn="l" rtl="0" eaLnBrk="1" fontAlgn="base" hangingPunct="1">
        <a:spcBef>
          <a:spcPct val="0"/>
        </a:spcBef>
        <a:spcAft>
          <a:spcPct val="0"/>
        </a:spcAft>
        <a:defRPr sz="3599">
          <a:solidFill>
            <a:schemeClr val="bg1"/>
          </a:solidFill>
          <a:latin typeface="Georgia" pitchFamily="18" charset="0"/>
        </a:defRPr>
      </a:lvl7pPr>
      <a:lvl8pPr marL="1371189" algn="l" rtl="0" eaLnBrk="1" fontAlgn="base" hangingPunct="1">
        <a:spcBef>
          <a:spcPct val="0"/>
        </a:spcBef>
        <a:spcAft>
          <a:spcPct val="0"/>
        </a:spcAft>
        <a:defRPr sz="3599">
          <a:solidFill>
            <a:schemeClr val="bg1"/>
          </a:solidFill>
          <a:latin typeface="Georgia" pitchFamily="18" charset="0"/>
        </a:defRPr>
      </a:lvl8pPr>
      <a:lvl9pPr marL="1828251" algn="l" rtl="0" eaLnBrk="1" fontAlgn="base" hangingPunct="1">
        <a:spcBef>
          <a:spcPct val="0"/>
        </a:spcBef>
        <a:spcAft>
          <a:spcPct val="0"/>
        </a:spcAft>
        <a:defRPr sz="3599">
          <a:solidFill>
            <a:schemeClr val="bg1"/>
          </a:solidFill>
          <a:latin typeface="Georgia" pitchFamily="18" charset="0"/>
        </a:defRPr>
      </a:lvl9pPr>
    </p:titleStyle>
    <p:bodyStyle>
      <a:lvl1pPr marL="342797" indent="-342797" algn="l" rtl="0" eaLnBrk="1" fontAlgn="base" hangingPunct="1">
        <a:spcBef>
          <a:spcPct val="20000"/>
        </a:spcBef>
        <a:spcAft>
          <a:spcPct val="0"/>
        </a:spcAft>
        <a:buChar char="•"/>
        <a:defRPr sz="1999">
          <a:solidFill>
            <a:schemeClr val="bg1"/>
          </a:solidFill>
          <a:latin typeface="+mn-lt"/>
          <a:ea typeface="+mn-ea"/>
          <a:cs typeface="+mn-cs"/>
        </a:defRPr>
      </a:lvl1pPr>
      <a:lvl2pPr marL="742727" indent="-285664" algn="l" rtl="0" eaLnBrk="1" fontAlgn="base" hangingPunct="1">
        <a:spcBef>
          <a:spcPct val="20000"/>
        </a:spcBef>
        <a:spcAft>
          <a:spcPct val="0"/>
        </a:spcAft>
        <a:buChar char="–"/>
        <a:defRPr sz="1999">
          <a:solidFill>
            <a:schemeClr val="bg1"/>
          </a:solidFill>
          <a:latin typeface="+mn-lt"/>
        </a:defRPr>
      </a:lvl2pPr>
      <a:lvl3pPr marL="1142657" indent="-228531" algn="l" rtl="0" eaLnBrk="1" fontAlgn="base" hangingPunct="1">
        <a:spcBef>
          <a:spcPct val="20000"/>
        </a:spcBef>
        <a:spcAft>
          <a:spcPct val="0"/>
        </a:spcAft>
        <a:buChar char="•"/>
        <a:defRPr sz="1999">
          <a:solidFill>
            <a:schemeClr val="bg1"/>
          </a:solidFill>
          <a:latin typeface="+mn-lt"/>
        </a:defRPr>
      </a:lvl3pPr>
      <a:lvl4pPr marL="1599720" indent="-228531" algn="l" rtl="0" eaLnBrk="1" fontAlgn="base" hangingPunct="1">
        <a:spcBef>
          <a:spcPct val="20000"/>
        </a:spcBef>
        <a:spcAft>
          <a:spcPct val="0"/>
        </a:spcAft>
        <a:buChar char="–"/>
        <a:defRPr sz="1999">
          <a:solidFill>
            <a:schemeClr val="bg1"/>
          </a:solidFill>
          <a:latin typeface="+mn-lt"/>
        </a:defRPr>
      </a:lvl4pPr>
      <a:lvl5pPr marL="2056783" indent="-228531" algn="l" rtl="0" eaLnBrk="1" fontAlgn="base" hangingPunct="1">
        <a:spcBef>
          <a:spcPct val="20000"/>
        </a:spcBef>
        <a:spcAft>
          <a:spcPct val="0"/>
        </a:spcAft>
        <a:buChar char="»"/>
        <a:defRPr sz="1999">
          <a:solidFill>
            <a:schemeClr val="bg1"/>
          </a:solidFill>
          <a:latin typeface="+mn-lt"/>
        </a:defRPr>
      </a:lvl5pPr>
      <a:lvl6pPr marL="2513846" indent="-228531" algn="l" rtl="0" eaLnBrk="1" fontAlgn="base" hangingPunct="1">
        <a:spcBef>
          <a:spcPct val="20000"/>
        </a:spcBef>
        <a:spcAft>
          <a:spcPct val="0"/>
        </a:spcAft>
        <a:buChar char="»"/>
        <a:defRPr sz="1999">
          <a:solidFill>
            <a:schemeClr val="bg1"/>
          </a:solidFill>
          <a:latin typeface="+mn-lt"/>
        </a:defRPr>
      </a:lvl6pPr>
      <a:lvl7pPr marL="2970908" indent="-228531" algn="l" rtl="0" eaLnBrk="1" fontAlgn="base" hangingPunct="1">
        <a:spcBef>
          <a:spcPct val="20000"/>
        </a:spcBef>
        <a:spcAft>
          <a:spcPct val="0"/>
        </a:spcAft>
        <a:buChar char="»"/>
        <a:defRPr sz="1999">
          <a:solidFill>
            <a:schemeClr val="bg1"/>
          </a:solidFill>
          <a:latin typeface="+mn-lt"/>
        </a:defRPr>
      </a:lvl7pPr>
      <a:lvl8pPr marL="3427971" indent="-228531" algn="l" rtl="0" eaLnBrk="1" fontAlgn="base" hangingPunct="1">
        <a:spcBef>
          <a:spcPct val="20000"/>
        </a:spcBef>
        <a:spcAft>
          <a:spcPct val="0"/>
        </a:spcAft>
        <a:buChar char="»"/>
        <a:defRPr sz="1999">
          <a:solidFill>
            <a:schemeClr val="bg1"/>
          </a:solidFill>
          <a:latin typeface="+mn-lt"/>
        </a:defRPr>
      </a:lvl8pPr>
      <a:lvl9pPr marL="3885034" indent="-228531" algn="l" rtl="0" eaLnBrk="1" fontAlgn="base" hangingPunct="1">
        <a:spcBef>
          <a:spcPct val="20000"/>
        </a:spcBef>
        <a:spcAft>
          <a:spcPct val="0"/>
        </a:spcAft>
        <a:buChar char="»"/>
        <a:defRPr sz="1999">
          <a:solidFill>
            <a:schemeClr val="bg1"/>
          </a:solidFill>
          <a:latin typeface="+mn-lt"/>
        </a:defRPr>
      </a:lvl9pPr>
    </p:bodyStyle>
    <p:otherStyle>
      <a:defPPr>
        <a:defRPr lang="ru-RU"/>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404938" y="188855"/>
            <a:ext cx="7270750" cy="856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endParaRPr lang="ru-RU" altLang="ru-RU"/>
          </a:p>
        </p:txBody>
      </p:sp>
      <p:sp>
        <p:nvSpPr>
          <p:cNvPr id="190467" name="Rectangle 3"/>
          <p:cNvSpPr>
            <a:spLocks noGrp="1" noChangeArrowheads="1"/>
          </p:cNvSpPr>
          <p:nvPr>
            <p:ph type="body" idx="1"/>
          </p:nvPr>
        </p:nvSpPr>
        <p:spPr bwMode="auto">
          <a:xfrm>
            <a:off x="1403350" y="1204541"/>
            <a:ext cx="7283450" cy="339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endParaRPr lang="ru-RU" altLang="ru-RU"/>
          </a:p>
        </p:txBody>
      </p:sp>
      <p:sp>
        <p:nvSpPr>
          <p:cNvPr id="190468" name="Rectangle 4"/>
          <p:cNvSpPr>
            <a:spLocks noGrp="1" noChangeArrowheads="1"/>
          </p:cNvSpPr>
          <p:nvPr>
            <p:ph type="dt" sz="half" idx="2"/>
          </p:nvPr>
        </p:nvSpPr>
        <p:spPr bwMode="auto">
          <a:xfrm>
            <a:off x="457200" y="4840381"/>
            <a:ext cx="2133600" cy="19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b="0">
                <a:solidFill>
                  <a:srgbClr val="38393B"/>
                </a:solidFill>
              </a:defRPr>
            </a:lvl1pPr>
          </a:lstStyle>
          <a:p>
            <a:endParaRPr lang="ru-RU" altLang="ru-RU"/>
          </a:p>
        </p:txBody>
      </p:sp>
      <p:sp>
        <p:nvSpPr>
          <p:cNvPr id="190469" name="Rectangle 5"/>
          <p:cNvSpPr>
            <a:spLocks noGrp="1" noChangeArrowheads="1"/>
          </p:cNvSpPr>
          <p:nvPr>
            <p:ph type="ftr" sz="quarter" idx="3"/>
          </p:nvPr>
        </p:nvSpPr>
        <p:spPr bwMode="auto">
          <a:xfrm>
            <a:off x="3124200" y="4840381"/>
            <a:ext cx="2895600" cy="19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900" b="0">
                <a:solidFill>
                  <a:srgbClr val="38393B"/>
                </a:solidFill>
              </a:defRPr>
            </a:lvl1pPr>
          </a:lstStyle>
          <a:p>
            <a:endParaRPr lang="ru-RU" altLang="ru-RU"/>
          </a:p>
        </p:txBody>
      </p:sp>
      <p:sp>
        <p:nvSpPr>
          <p:cNvPr id="190470" name="Rectangle 6"/>
          <p:cNvSpPr>
            <a:spLocks noGrp="1" noChangeArrowheads="1"/>
          </p:cNvSpPr>
          <p:nvPr>
            <p:ph type="sldNum" sz="quarter" idx="4"/>
          </p:nvPr>
        </p:nvSpPr>
        <p:spPr bwMode="auto">
          <a:xfrm>
            <a:off x="6553200" y="4840381"/>
            <a:ext cx="2133600" cy="19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900" b="0">
                <a:solidFill>
                  <a:srgbClr val="38393B"/>
                </a:solidFill>
              </a:defRPr>
            </a:lvl1pPr>
          </a:lstStyle>
          <a:p>
            <a:fld id="{BE8B54DE-11C9-427D-B476-6F8086F46B90}" type="slidenum">
              <a:rPr lang="ru-RU" altLang="ru-RU"/>
              <a:pPr/>
              <a:t>‹#›</a:t>
            </a:fld>
            <a:endParaRPr lang="ru-RU" altLang="ru-RU"/>
          </a:p>
        </p:txBody>
      </p:sp>
    </p:spTree>
    <p:extLst>
      <p:ext uri="{BB962C8B-B14F-4D97-AF65-F5344CB8AC3E}">
        <p14:creationId xmlns:p14="http://schemas.microsoft.com/office/powerpoint/2010/main" val="387744327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rtl="0" eaLnBrk="1" fontAlgn="base" hangingPunct="1">
        <a:spcBef>
          <a:spcPct val="0"/>
        </a:spcBef>
        <a:spcAft>
          <a:spcPct val="0"/>
        </a:spcAft>
        <a:defRPr sz="3599">
          <a:solidFill>
            <a:srgbClr val="38393B"/>
          </a:solidFill>
          <a:latin typeface="+mj-lt"/>
          <a:ea typeface="+mj-ea"/>
          <a:cs typeface="+mj-cs"/>
        </a:defRPr>
      </a:lvl1pPr>
      <a:lvl2pPr algn="l" rtl="0" eaLnBrk="1" fontAlgn="base" hangingPunct="1">
        <a:spcBef>
          <a:spcPct val="0"/>
        </a:spcBef>
        <a:spcAft>
          <a:spcPct val="0"/>
        </a:spcAft>
        <a:defRPr sz="3599">
          <a:solidFill>
            <a:srgbClr val="38393B"/>
          </a:solidFill>
          <a:latin typeface="Georgia" pitchFamily="18" charset="0"/>
        </a:defRPr>
      </a:lvl2pPr>
      <a:lvl3pPr algn="l" rtl="0" eaLnBrk="1" fontAlgn="base" hangingPunct="1">
        <a:spcBef>
          <a:spcPct val="0"/>
        </a:spcBef>
        <a:spcAft>
          <a:spcPct val="0"/>
        </a:spcAft>
        <a:defRPr sz="3599">
          <a:solidFill>
            <a:srgbClr val="38393B"/>
          </a:solidFill>
          <a:latin typeface="Georgia" pitchFamily="18" charset="0"/>
        </a:defRPr>
      </a:lvl3pPr>
      <a:lvl4pPr algn="l" rtl="0" eaLnBrk="1" fontAlgn="base" hangingPunct="1">
        <a:spcBef>
          <a:spcPct val="0"/>
        </a:spcBef>
        <a:spcAft>
          <a:spcPct val="0"/>
        </a:spcAft>
        <a:defRPr sz="3599">
          <a:solidFill>
            <a:srgbClr val="38393B"/>
          </a:solidFill>
          <a:latin typeface="Georgia" pitchFamily="18" charset="0"/>
        </a:defRPr>
      </a:lvl4pPr>
      <a:lvl5pPr algn="l" rtl="0" eaLnBrk="1" fontAlgn="base" hangingPunct="1">
        <a:spcBef>
          <a:spcPct val="0"/>
        </a:spcBef>
        <a:spcAft>
          <a:spcPct val="0"/>
        </a:spcAft>
        <a:defRPr sz="3599">
          <a:solidFill>
            <a:srgbClr val="38393B"/>
          </a:solidFill>
          <a:latin typeface="Georgia" pitchFamily="18" charset="0"/>
        </a:defRPr>
      </a:lvl5pPr>
      <a:lvl6pPr marL="457063" algn="l" rtl="0" eaLnBrk="1" fontAlgn="base" hangingPunct="1">
        <a:spcBef>
          <a:spcPct val="0"/>
        </a:spcBef>
        <a:spcAft>
          <a:spcPct val="0"/>
        </a:spcAft>
        <a:defRPr sz="3599">
          <a:solidFill>
            <a:srgbClr val="38393B"/>
          </a:solidFill>
          <a:latin typeface="Georgia" pitchFamily="18" charset="0"/>
        </a:defRPr>
      </a:lvl6pPr>
      <a:lvl7pPr marL="914126" algn="l" rtl="0" eaLnBrk="1" fontAlgn="base" hangingPunct="1">
        <a:spcBef>
          <a:spcPct val="0"/>
        </a:spcBef>
        <a:spcAft>
          <a:spcPct val="0"/>
        </a:spcAft>
        <a:defRPr sz="3599">
          <a:solidFill>
            <a:srgbClr val="38393B"/>
          </a:solidFill>
          <a:latin typeface="Georgia" pitchFamily="18" charset="0"/>
        </a:defRPr>
      </a:lvl7pPr>
      <a:lvl8pPr marL="1371189" algn="l" rtl="0" eaLnBrk="1" fontAlgn="base" hangingPunct="1">
        <a:spcBef>
          <a:spcPct val="0"/>
        </a:spcBef>
        <a:spcAft>
          <a:spcPct val="0"/>
        </a:spcAft>
        <a:defRPr sz="3599">
          <a:solidFill>
            <a:srgbClr val="38393B"/>
          </a:solidFill>
          <a:latin typeface="Georgia" pitchFamily="18" charset="0"/>
        </a:defRPr>
      </a:lvl8pPr>
      <a:lvl9pPr marL="1828251" algn="l" rtl="0" eaLnBrk="1" fontAlgn="base" hangingPunct="1">
        <a:spcBef>
          <a:spcPct val="0"/>
        </a:spcBef>
        <a:spcAft>
          <a:spcPct val="0"/>
        </a:spcAft>
        <a:defRPr sz="3599">
          <a:solidFill>
            <a:srgbClr val="38393B"/>
          </a:solidFill>
          <a:latin typeface="Georgia" pitchFamily="18" charset="0"/>
        </a:defRPr>
      </a:lvl9pPr>
    </p:titleStyle>
    <p:bodyStyle>
      <a:lvl1pPr marL="342797" indent="-342797" algn="l" rtl="0" eaLnBrk="1" fontAlgn="base" hangingPunct="1">
        <a:spcBef>
          <a:spcPct val="20000"/>
        </a:spcBef>
        <a:spcAft>
          <a:spcPct val="0"/>
        </a:spcAft>
        <a:buChar char="•"/>
        <a:defRPr sz="1999">
          <a:solidFill>
            <a:srgbClr val="38393B"/>
          </a:solidFill>
          <a:latin typeface="+mn-lt"/>
          <a:ea typeface="+mn-ea"/>
          <a:cs typeface="+mn-cs"/>
        </a:defRPr>
      </a:lvl1pPr>
      <a:lvl2pPr marL="742727" indent="-285664" algn="l" rtl="0" eaLnBrk="1" fontAlgn="base" hangingPunct="1">
        <a:spcBef>
          <a:spcPct val="20000"/>
        </a:spcBef>
        <a:spcAft>
          <a:spcPct val="0"/>
        </a:spcAft>
        <a:buChar char="–"/>
        <a:defRPr sz="1999">
          <a:solidFill>
            <a:srgbClr val="38393B"/>
          </a:solidFill>
          <a:latin typeface="+mn-lt"/>
        </a:defRPr>
      </a:lvl2pPr>
      <a:lvl3pPr marL="1142657" indent="-228531" algn="l" rtl="0" eaLnBrk="1" fontAlgn="base" hangingPunct="1">
        <a:spcBef>
          <a:spcPct val="20000"/>
        </a:spcBef>
        <a:spcAft>
          <a:spcPct val="0"/>
        </a:spcAft>
        <a:buChar char="•"/>
        <a:defRPr sz="1999">
          <a:solidFill>
            <a:srgbClr val="38393B"/>
          </a:solidFill>
          <a:latin typeface="+mn-lt"/>
        </a:defRPr>
      </a:lvl3pPr>
      <a:lvl4pPr marL="1599720" indent="-228531" algn="l" rtl="0" eaLnBrk="1" fontAlgn="base" hangingPunct="1">
        <a:spcBef>
          <a:spcPct val="20000"/>
        </a:spcBef>
        <a:spcAft>
          <a:spcPct val="0"/>
        </a:spcAft>
        <a:buChar char="–"/>
        <a:defRPr sz="1999">
          <a:solidFill>
            <a:srgbClr val="38393B"/>
          </a:solidFill>
          <a:latin typeface="+mn-lt"/>
        </a:defRPr>
      </a:lvl4pPr>
      <a:lvl5pPr marL="2056783" indent="-228531" algn="l" rtl="0" eaLnBrk="1" fontAlgn="base" hangingPunct="1">
        <a:spcBef>
          <a:spcPct val="20000"/>
        </a:spcBef>
        <a:spcAft>
          <a:spcPct val="0"/>
        </a:spcAft>
        <a:buChar char="»"/>
        <a:defRPr sz="1999">
          <a:solidFill>
            <a:srgbClr val="38393B"/>
          </a:solidFill>
          <a:latin typeface="+mn-lt"/>
        </a:defRPr>
      </a:lvl5pPr>
      <a:lvl6pPr marL="2513846" indent="-228531" algn="l" rtl="0" eaLnBrk="1" fontAlgn="base" hangingPunct="1">
        <a:spcBef>
          <a:spcPct val="20000"/>
        </a:spcBef>
        <a:spcAft>
          <a:spcPct val="0"/>
        </a:spcAft>
        <a:buChar char="»"/>
        <a:defRPr sz="1999">
          <a:solidFill>
            <a:srgbClr val="38393B"/>
          </a:solidFill>
          <a:latin typeface="+mn-lt"/>
        </a:defRPr>
      </a:lvl6pPr>
      <a:lvl7pPr marL="2970908" indent="-228531" algn="l" rtl="0" eaLnBrk="1" fontAlgn="base" hangingPunct="1">
        <a:spcBef>
          <a:spcPct val="20000"/>
        </a:spcBef>
        <a:spcAft>
          <a:spcPct val="0"/>
        </a:spcAft>
        <a:buChar char="»"/>
        <a:defRPr sz="1999">
          <a:solidFill>
            <a:srgbClr val="38393B"/>
          </a:solidFill>
          <a:latin typeface="+mn-lt"/>
        </a:defRPr>
      </a:lvl7pPr>
      <a:lvl8pPr marL="3427971" indent="-228531" algn="l" rtl="0" eaLnBrk="1" fontAlgn="base" hangingPunct="1">
        <a:spcBef>
          <a:spcPct val="20000"/>
        </a:spcBef>
        <a:spcAft>
          <a:spcPct val="0"/>
        </a:spcAft>
        <a:buChar char="»"/>
        <a:defRPr sz="1999">
          <a:solidFill>
            <a:srgbClr val="38393B"/>
          </a:solidFill>
          <a:latin typeface="+mn-lt"/>
        </a:defRPr>
      </a:lvl8pPr>
      <a:lvl9pPr marL="3885034" indent="-228531" algn="l" rtl="0" eaLnBrk="1" fontAlgn="base" hangingPunct="1">
        <a:spcBef>
          <a:spcPct val="20000"/>
        </a:spcBef>
        <a:spcAft>
          <a:spcPct val="0"/>
        </a:spcAft>
        <a:buChar char="»"/>
        <a:defRPr sz="1999">
          <a:solidFill>
            <a:srgbClr val="38393B"/>
          </a:solidFill>
          <a:latin typeface="+mn-lt"/>
        </a:defRPr>
      </a:lvl9pPr>
    </p:bodyStyle>
    <p:otherStyle>
      <a:defPPr>
        <a:defRPr lang="ru-RU"/>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slideLayout" Target="../slideLayouts/slideLayout15.xml"/><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audio" Target="../media/media10.m4a"/><Relationship Id="rId16" Type="http://schemas.openxmlformats.org/officeDocument/2006/relationships/image" Target="../media/image75.png"/><Relationship Id="rId20" Type="http://schemas.openxmlformats.org/officeDocument/2006/relationships/image" Target="../media/image79.png"/><Relationship Id="rId1" Type="http://schemas.microsoft.com/office/2007/relationships/media" Target="../media/media10.m4a"/><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4.pn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2.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3.png"/><Relationship Id="rId4"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8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image" Target="../media/image8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9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7.png"/><Relationship Id="rId18" Type="http://schemas.openxmlformats.org/officeDocument/2006/relationships/image" Target="../media/image12.svg"/><Relationship Id="rId26" Type="http://schemas.openxmlformats.org/officeDocument/2006/relationships/image" Target="../media/image20.svg"/><Relationship Id="rId3" Type="http://schemas.openxmlformats.org/officeDocument/2006/relationships/audio" Target="../media/media4.m4a"/><Relationship Id="rId21" Type="http://schemas.openxmlformats.org/officeDocument/2006/relationships/image" Target="../media/image15.png"/><Relationship Id="rId7" Type="http://schemas.openxmlformats.org/officeDocument/2006/relationships/diagramLayout" Target="../diagrams/layout1.xml"/><Relationship Id="rId12" Type="http://schemas.openxmlformats.org/officeDocument/2006/relationships/image" Target="../media/image6.svg"/><Relationship Id="rId17" Type="http://schemas.openxmlformats.org/officeDocument/2006/relationships/image" Target="../media/image11.png"/><Relationship Id="rId25" Type="http://schemas.openxmlformats.org/officeDocument/2006/relationships/image" Target="../media/image19.png"/><Relationship Id="rId2" Type="http://schemas.microsoft.com/office/2007/relationships/media" Target="../media/media4.m4a"/><Relationship Id="rId16" Type="http://schemas.openxmlformats.org/officeDocument/2006/relationships/image" Target="../media/image10.svg"/><Relationship Id="rId20" Type="http://schemas.openxmlformats.org/officeDocument/2006/relationships/image" Target="../media/image14.svg"/><Relationship Id="rId1" Type="http://schemas.openxmlformats.org/officeDocument/2006/relationships/tags" Target="../tags/tag1.xml"/><Relationship Id="rId6" Type="http://schemas.openxmlformats.org/officeDocument/2006/relationships/diagramData" Target="../diagrams/data1.xml"/><Relationship Id="rId11" Type="http://schemas.openxmlformats.org/officeDocument/2006/relationships/image" Target="../media/image5.png"/><Relationship Id="rId24" Type="http://schemas.openxmlformats.org/officeDocument/2006/relationships/image" Target="../media/image18.svg"/><Relationship Id="rId5" Type="http://schemas.openxmlformats.org/officeDocument/2006/relationships/notesSlide" Target="../notesSlides/notesSlide2.xml"/><Relationship Id="rId15" Type="http://schemas.openxmlformats.org/officeDocument/2006/relationships/image" Target="../media/image9.png"/><Relationship Id="rId23" Type="http://schemas.openxmlformats.org/officeDocument/2006/relationships/image" Target="../media/image17.png"/><Relationship Id="rId10" Type="http://schemas.microsoft.com/office/2007/relationships/diagramDrawing" Target="../diagrams/drawing1.xml"/><Relationship Id="rId19" Type="http://schemas.openxmlformats.org/officeDocument/2006/relationships/image" Target="../media/image13.png"/><Relationship Id="rId4" Type="http://schemas.openxmlformats.org/officeDocument/2006/relationships/slideLayout" Target="../slideLayouts/slideLayout12.xml"/><Relationship Id="rId9" Type="http://schemas.openxmlformats.org/officeDocument/2006/relationships/diagramColors" Target="../diagrams/colors1.xml"/><Relationship Id="rId14" Type="http://schemas.openxmlformats.org/officeDocument/2006/relationships/image" Target="../media/image8.svg"/><Relationship Id="rId22" Type="http://schemas.openxmlformats.org/officeDocument/2006/relationships/image" Target="../media/image16.svg"/><Relationship Id="rId27"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10.xml"/><Relationship Id="rId7" Type="http://schemas.openxmlformats.org/officeDocument/2006/relationships/diagramLayout" Target="../diagrams/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Data" Target="../diagrams/data2.xml"/><Relationship Id="rId5" Type="http://schemas.openxmlformats.org/officeDocument/2006/relationships/image" Target="../media/image4.png"/><Relationship Id="rId10" Type="http://schemas.microsoft.com/office/2007/relationships/diagramDrawing" Target="../diagrams/drawing2.xml"/><Relationship Id="rId4" Type="http://schemas.openxmlformats.org/officeDocument/2006/relationships/notesSlide" Target="../notesSlides/notesSlide3.xml"/><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10.xml"/><Relationship Id="rId7" Type="http://schemas.openxmlformats.org/officeDocument/2006/relationships/diagramQuickStyle" Target="../diagrams/quickStyle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4.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slideLayout" Target="../slideLayouts/slideLayout15.xml"/><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audio" Target="../media/media8.m4a"/><Relationship Id="rId16" Type="http://schemas.openxmlformats.org/officeDocument/2006/relationships/image" Target="../media/image35.png"/><Relationship Id="rId20" Type="http://schemas.openxmlformats.org/officeDocument/2006/relationships/image" Target="../media/image39.png"/><Relationship Id="rId1" Type="http://schemas.microsoft.com/office/2007/relationships/media" Target="../media/media8.m4a"/><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slideLayout" Target="../slideLayouts/slideLayout15.xml"/><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audio" Target="../media/media9.m4a"/><Relationship Id="rId16" Type="http://schemas.openxmlformats.org/officeDocument/2006/relationships/image" Target="../media/image55.png"/><Relationship Id="rId20" Type="http://schemas.openxmlformats.org/officeDocument/2006/relationships/image" Target="../media/image59.png"/><Relationship Id="rId1" Type="http://schemas.microsoft.com/office/2007/relationships/media" Target="../media/media9.m4a"/><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4.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669351" y="346990"/>
            <a:ext cx="7062708" cy="32890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latin typeface="Times New Roman" panose="02020603050405020304" pitchFamily="18" charset="0"/>
                <a:cs typeface="Times New Roman" panose="02020603050405020304" pitchFamily="18" charset="0"/>
              </a:rPr>
              <a:t>Examination of Domestic Economic Impact of the US-China Trade War by Analyzing Stock Market Fluctuations with Unsupervised Machine Learning.</a:t>
            </a:r>
            <a:endParaRPr sz="3200" dirty="0">
              <a:latin typeface="Times New Roman" panose="02020603050405020304" pitchFamily="18" charset="0"/>
              <a:cs typeface="Times New Roman" panose="02020603050405020304" pitchFamily="18" charset="0"/>
            </a:endParaRPr>
          </a:p>
        </p:txBody>
      </p:sp>
      <p:sp>
        <p:nvSpPr>
          <p:cNvPr id="87" name="Google Shape;87;p13"/>
          <p:cNvSpPr txBox="1">
            <a:spLocks noGrp="1"/>
          </p:cNvSpPr>
          <p:nvPr>
            <p:ph type="subTitle" idx="1"/>
          </p:nvPr>
        </p:nvSpPr>
        <p:spPr>
          <a:xfrm>
            <a:off x="727950" y="3122500"/>
            <a:ext cx="7688100" cy="173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800" dirty="0">
                <a:latin typeface="Times New Roman"/>
                <a:ea typeface="Times New Roman"/>
                <a:cs typeface="Times New Roman"/>
                <a:sym typeface="Times New Roman"/>
              </a:rPr>
              <a:t>Xiangyang Meng</a:t>
            </a:r>
            <a:endParaRPr sz="1800" dirty="0">
              <a:latin typeface="Times New Roman"/>
              <a:ea typeface="Times New Roman"/>
              <a:cs typeface="Times New Roman"/>
              <a:sym typeface="Times New Roman"/>
            </a:endParaRPr>
          </a:p>
          <a:p>
            <a:pPr marL="0" lvl="0" indent="0" algn="l" rtl="0">
              <a:spcBef>
                <a:spcPts val="1200"/>
              </a:spcBef>
              <a:spcAft>
                <a:spcPts val="0"/>
              </a:spcAft>
              <a:buNone/>
            </a:pPr>
            <a:r>
              <a:rPr lang="en" sz="1800" dirty="0">
                <a:latin typeface="Times New Roman"/>
                <a:ea typeface="Times New Roman"/>
                <a:cs typeface="Times New Roman"/>
                <a:sym typeface="Times New Roman"/>
              </a:rPr>
              <a:t>M.S. of Information Technology, School of Business and Technology</a:t>
            </a:r>
            <a:endParaRPr sz="1800" dirty="0">
              <a:latin typeface="Times New Roman"/>
              <a:ea typeface="Times New Roman"/>
              <a:cs typeface="Times New Roman"/>
              <a:sym typeface="Times New Roman"/>
            </a:endParaRPr>
          </a:p>
          <a:p>
            <a:pPr marL="0" lvl="0" indent="0" algn="l" rtl="0">
              <a:spcBef>
                <a:spcPts val="1200"/>
              </a:spcBef>
              <a:spcAft>
                <a:spcPts val="0"/>
              </a:spcAft>
              <a:buNone/>
            </a:pPr>
            <a:r>
              <a:rPr lang="en-US" sz="1800" dirty="0">
                <a:latin typeface="Times New Roman"/>
                <a:ea typeface="Times New Roman"/>
                <a:cs typeface="Times New Roman"/>
                <a:sym typeface="Times New Roman"/>
              </a:rPr>
              <a:t>Mentor</a:t>
            </a:r>
            <a:r>
              <a:rPr lang="en" sz="1800" dirty="0">
                <a:latin typeface="Times New Roman"/>
                <a:ea typeface="Times New Roman"/>
                <a:cs typeface="Times New Roman"/>
                <a:sym typeface="Times New Roman"/>
              </a:rPr>
              <a:t>: Dr. Michelle Liu, </a:t>
            </a:r>
            <a:r>
              <a:rPr lang="en-US" sz="1800" dirty="0">
                <a:latin typeface="Times New Roman"/>
                <a:ea typeface="Times New Roman"/>
                <a:cs typeface="Times New Roman"/>
                <a:sym typeface="Times New Roman"/>
              </a:rPr>
              <a:t>School of Business and Technology</a:t>
            </a:r>
            <a:endParaRPr sz="1800" dirty="0">
              <a:latin typeface="Times New Roman"/>
              <a:ea typeface="Times New Roman"/>
              <a:cs typeface="Times New Roman"/>
              <a:sym typeface="Times New Roman"/>
            </a:endParaRPr>
          </a:p>
          <a:p>
            <a:pPr marL="0" lvl="0" indent="0" algn="l" rtl="0">
              <a:spcBef>
                <a:spcPts val="1200"/>
              </a:spcBef>
              <a:spcAft>
                <a:spcPts val="0"/>
              </a:spcAft>
              <a:buNone/>
            </a:pPr>
            <a:endParaRPr dirty="0">
              <a:solidFill>
                <a:srgbClr val="000000"/>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pic>
        <p:nvPicPr>
          <p:cNvPr id="3" name="Audio 2">
            <a:hlinkClick r:id="" action="ppaction://media"/>
            <a:extLst>
              <a:ext uri="{FF2B5EF4-FFF2-40B4-BE49-F238E27FC236}">
                <a16:creationId xmlns:a16="http://schemas.microsoft.com/office/drawing/2014/main" id="{131B6F84-B255-4544-8B26-C73F9681C4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017"/>
    </mc:Choice>
    <mc:Fallback xmlns="">
      <p:transition spd="slow" advTm="22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B6F9A24-076A-4721-948F-5784C7D76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624" y="12352"/>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5597E9D-2AD4-4FCE-B261-94291DF85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304" y="124679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1133079-10BF-4010-9280-50D3D396EB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608" y="1235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9D9867A-9389-42A8-9D43-1D6B54AA6B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7370" y="124679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2EC3276-9B0C-41AF-BD2F-5CFE423A5F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6568" y="25242"/>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2E95BC4-21E0-4142-9DB0-13E30477C7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2985" y="1233901"/>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68A684CE-23F5-4F0A-9AD9-02C9A7B8CE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12634" y="18333"/>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0BE091E-C78B-4CB4-ADF7-7AF99C4296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5695" y="1233901"/>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65A7F148-E605-4C87-982F-33831406BF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5001" y="28276"/>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E9BF0C24-A055-4D0C-8413-F14D839DFA3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6263" y="2606555"/>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35040F8-516F-4093-AE17-E59C92578E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61940" y="122497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5CF228B-FC8D-4B62-8591-D4FAA6D0F8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4960" y="3867104"/>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E3001424-AC67-4855-B061-804EB60045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80593" y="2606555"/>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406AA581-AD5E-4E0A-800A-AE85A920570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10958" y="3873754"/>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C1310306-E2E9-48EF-B36F-F4FA9082E60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84923" y="2599905"/>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206386FF-86FA-4915-B6EF-60F3CD85EA0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00523" y="3867104"/>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25F7EE51-B0D1-4D32-BEC6-E04D4D4417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89253" y="2611168"/>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34083A4C-9039-422E-AE06-900B20D5749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802586" y="3867104"/>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a:extLst>
              <a:ext uri="{FF2B5EF4-FFF2-40B4-BE49-F238E27FC236}">
                <a16:creationId xmlns:a16="http://schemas.microsoft.com/office/drawing/2014/main" id="{B58BF91F-CB4C-4CF0-B0F3-841D4E85876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93583" y="2589672"/>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a:extLst>
              <a:ext uri="{FF2B5EF4-FFF2-40B4-BE49-F238E27FC236}">
                <a16:creationId xmlns:a16="http://schemas.microsoft.com/office/drawing/2014/main" id="{8C082CDD-9E66-4937-94EA-39358097907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72520" y="386019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6D251C1F-416F-432F-869C-E180BACFA5A1}"/>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81281365"/>
      </p:ext>
    </p:extLst>
  </p:cSld>
  <p:clrMapOvr>
    <a:masterClrMapping/>
  </p:clrMapOvr>
  <mc:AlternateContent xmlns:mc="http://schemas.openxmlformats.org/markup-compatibility/2006" xmlns:p14="http://schemas.microsoft.com/office/powerpoint/2010/main">
    <mc:Choice Requires="p14">
      <p:transition spd="slow" p14:dur="2000" advTm="1167"/>
    </mc:Choice>
    <mc:Fallback xmlns="">
      <p:transition spd="slow" advTm="1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E927434-7B7B-4BCD-8471-9AF785CE4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112" y="130252"/>
            <a:ext cx="28003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24E4DA9-E1B6-4685-A95F-666ED06C4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112" y="2074939"/>
            <a:ext cx="2728913" cy="198596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202EF867-03C8-474A-ABB2-BEFF482861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549077745"/>
      </p:ext>
    </p:extLst>
  </p:cSld>
  <p:clrMapOvr>
    <a:masterClrMapping/>
  </p:clrMapOvr>
  <mc:AlternateContent xmlns:mc="http://schemas.openxmlformats.org/markup-compatibility/2006" xmlns:p14="http://schemas.microsoft.com/office/powerpoint/2010/main">
    <mc:Choice Requires="p14">
      <p:transition spd="slow" p14:dur="2000" advTm="871"/>
    </mc:Choice>
    <mc:Fallback xmlns="">
      <p:transition spd="slow" advTm="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052C-4589-4920-813D-64583B584818}"/>
              </a:ext>
            </a:extLst>
          </p:cNvPr>
          <p:cNvSpPr>
            <a:spLocks noGrp="1"/>
          </p:cNvSpPr>
          <p:nvPr>
            <p:ph type="title"/>
          </p:nvPr>
        </p:nvSpPr>
        <p:spPr/>
        <p:txBody>
          <a:bodyPr wrap="square" anchor="t">
            <a:noAutofit/>
          </a:bodyPr>
          <a:lstStyle/>
          <a:p>
            <a:pPr>
              <a:lnSpc>
                <a:spcPct val="90000"/>
              </a:lnSpc>
            </a:pPr>
            <a:r>
              <a:rPr lang="en-US" sz="3200" dirty="0">
                <a:latin typeface="Times New Roman" panose="02020603050405020304" pitchFamily="18" charset="0"/>
                <a:cs typeface="Times New Roman" panose="02020603050405020304" pitchFamily="18" charset="0"/>
              </a:rPr>
              <a:t>Phase 3: Analyzing Clusters and Trend</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7" name="Text Placeholder 2">
            <a:extLst>
              <a:ext uri="{FF2B5EF4-FFF2-40B4-BE49-F238E27FC236}">
                <a16:creationId xmlns:a16="http://schemas.microsoft.com/office/drawing/2014/main" id="{15F76F34-25A1-4EEE-A4FE-3B8A387C36A9}"/>
              </a:ext>
            </a:extLst>
          </p:cNvPr>
          <p:cNvSpPr>
            <a:spLocks noGrp="1"/>
          </p:cNvSpPr>
          <p:nvPr>
            <p:ph idx="1"/>
          </p:nvPr>
        </p:nvSpPr>
        <p:spPr>
          <a:xfrm>
            <a:off x="6241302" y="1342008"/>
            <a:ext cx="2852298" cy="1367209"/>
          </a:xfrm>
        </p:spPr>
        <p:txBody>
          <a:bodyPr/>
          <a:lstStyle/>
          <a:p>
            <a:pPr marL="146050" indent="0">
              <a:buNone/>
            </a:pPr>
            <a:r>
              <a:rPr lang="en-US" sz="2000" dirty="0">
                <a:latin typeface="Times New Roman" panose="02020603050405020304" pitchFamily="18" charset="0"/>
                <a:cs typeface="Times New Roman" panose="02020603050405020304" pitchFamily="18" charset="0"/>
              </a:rPr>
              <a:t>The clustering result is similar to the industry classification of the stock market.</a:t>
            </a:r>
          </a:p>
        </p:txBody>
      </p:sp>
      <p:graphicFrame>
        <p:nvGraphicFramePr>
          <p:cNvPr id="6" name="Table 5">
            <a:extLst>
              <a:ext uri="{FF2B5EF4-FFF2-40B4-BE49-F238E27FC236}">
                <a16:creationId xmlns:a16="http://schemas.microsoft.com/office/drawing/2014/main" id="{1DFD2917-6C4D-4EC0-8A82-84D84F18F812}"/>
              </a:ext>
            </a:extLst>
          </p:cNvPr>
          <p:cNvGraphicFramePr>
            <a:graphicFrameLocks noGrp="1"/>
          </p:cNvGraphicFramePr>
          <p:nvPr>
            <p:extLst>
              <p:ext uri="{D42A27DB-BD31-4B8C-83A1-F6EECF244321}">
                <p14:modId xmlns:p14="http://schemas.microsoft.com/office/powerpoint/2010/main" val="4130403278"/>
              </p:ext>
            </p:extLst>
          </p:nvPr>
        </p:nvGraphicFramePr>
        <p:xfrm>
          <a:off x="1207123" y="1036771"/>
          <a:ext cx="2628372" cy="3794768"/>
        </p:xfrm>
        <a:graphic>
          <a:graphicData uri="http://schemas.openxmlformats.org/drawingml/2006/table">
            <a:tbl>
              <a:tblPr bandRow="1">
                <a:tableStyleId>{5C22544A-7EE6-4342-B048-85BDC9FD1C3A}</a:tableStyleId>
              </a:tblPr>
              <a:tblGrid>
                <a:gridCol w="322751">
                  <a:extLst>
                    <a:ext uri="{9D8B030D-6E8A-4147-A177-3AD203B41FA5}">
                      <a16:colId xmlns:a16="http://schemas.microsoft.com/office/drawing/2014/main" val="2124764771"/>
                    </a:ext>
                  </a:extLst>
                </a:gridCol>
                <a:gridCol w="746474">
                  <a:extLst>
                    <a:ext uri="{9D8B030D-6E8A-4147-A177-3AD203B41FA5}">
                      <a16:colId xmlns:a16="http://schemas.microsoft.com/office/drawing/2014/main" val="3810991853"/>
                    </a:ext>
                  </a:extLst>
                </a:gridCol>
                <a:gridCol w="483911">
                  <a:extLst>
                    <a:ext uri="{9D8B030D-6E8A-4147-A177-3AD203B41FA5}">
                      <a16:colId xmlns:a16="http://schemas.microsoft.com/office/drawing/2014/main" val="2727608356"/>
                    </a:ext>
                  </a:extLst>
                </a:gridCol>
                <a:gridCol w="1075236">
                  <a:extLst>
                    <a:ext uri="{9D8B030D-6E8A-4147-A177-3AD203B41FA5}">
                      <a16:colId xmlns:a16="http://schemas.microsoft.com/office/drawing/2014/main" val="1250566105"/>
                    </a:ext>
                  </a:extLst>
                </a:gridCol>
              </a:tblGrid>
              <a:tr h="669368">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No</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Date</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S&amp;P 500</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Result: Number of Large Clusters (&gt;100 stocks)</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3234931197"/>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6/28/2016</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+1.78%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9</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584237938"/>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3/31/2017</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-0.23%</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6</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136309188"/>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3</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4/7/2017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-0.08%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2228589242"/>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4</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7/19/2017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+0.54%</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3648802655"/>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8/14/2017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+1.00%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2841058453"/>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6</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1/17/2018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+0.94%</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3432064570"/>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1/22/2018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+0.81%</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8</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432590164"/>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3/8/2018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+0.45%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3027742146"/>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4/2/2018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-2.23%</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2338837964"/>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4/3/2018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+1.26%</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1976563675"/>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11</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4/4/2018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+1.16%</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9</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37389217"/>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12</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6/15/2018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-0.10%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1917462713"/>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13</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7/10/2018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+0.35%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4</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2454249269"/>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14</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8/1/2018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-0.10%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10</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1329882674"/>
                  </a:ext>
                </a:extLst>
              </a:tr>
              <a:tr h="200749">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8/7/2018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+0.28%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9</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3518" marR="43518" marT="0" marB="0"/>
                </a:tc>
                <a:extLst>
                  <a:ext uri="{0D108BD9-81ED-4DB2-BD59-A6C34878D82A}">
                    <a16:rowId xmlns:a16="http://schemas.microsoft.com/office/drawing/2014/main" val="2820823033"/>
                  </a:ext>
                </a:extLst>
              </a:tr>
            </a:tbl>
          </a:graphicData>
        </a:graphic>
      </p:graphicFrame>
      <p:graphicFrame>
        <p:nvGraphicFramePr>
          <p:cNvPr id="8" name="Table 7">
            <a:extLst>
              <a:ext uri="{FF2B5EF4-FFF2-40B4-BE49-F238E27FC236}">
                <a16:creationId xmlns:a16="http://schemas.microsoft.com/office/drawing/2014/main" id="{1AC7294B-D82A-47B0-8FE2-067DBDC6DBCD}"/>
              </a:ext>
            </a:extLst>
          </p:cNvPr>
          <p:cNvGraphicFramePr>
            <a:graphicFrameLocks noGrp="1"/>
          </p:cNvGraphicFramePr>
          <p:nvPr>
            <p:extLst>
              <p:ext uri="{D42A27DB-BD31-4B8C-83A1-F6EECF244321}">
                <p14:modId xmlns:p14="http://schemas.microsoft.com/office/powerpoint/2010/main" val="2961532049"/>
              </p:ext>
            </p:extLst>
          </p:nvPr>
        </p:nvGraphicFramePr>
        <p:xfrm>
          <a:off x="3810745" y="1036771"/>
          <a:ext cx="2548747" cy="4003270"/>
        </p:xfrm>
        <a:graphic>
          <a:graphicData uri="http://schemas.openxmlformats.org/drawingml/2006/table">
            <a:tbl>
              <a:tblPr bandRow="1">
                <a:tableStyleId>{5C22544A-7EE6-4342-B048-85BDC9FD1C3A}</a:tableStyleId>
              </a:tblPr>
              <a:tblGrid>
                <a:gridCol w="309811">
                  <a:extLst>
                    <a:ext uri="{9D8B030D-6E8A-4147-A177-3AD203B41FA5}">
                      <a16:colId xmlns:a16="http://schemas.microsoft.com/office/drawing/2014/main" val="2990532593"/>
                    </a:ext>
                  </a:extLst>
                </a:gridCol>
                <a:gridCol w="716747">
                  <a:extLst>
                    <a:ext uri="{9D8B030D-6E8A-4147-A177-3AD203B41FA5}">
                      <a16:colId xmlns:a16="http://schemas.microsoft.com/office/drawing/2014/main" val="973268945"/>
                    </a:ext>
                  </a:extLst>
                </a:gridCol>
                <a:gridCol w="532940">
                  <a:extLst>
                    <a:ext uri="{9D8B030D-6E8A-4147-A177-3AD203B41FA5}">
                      <a16:colId xmlns:a16="http://schemas.microsoft.com/office/drawing/2014/main" val="2376918831"/>
                    </a:ext>
                  </a:extLst>
                </a:gridCol>
                <a:gridCol w="989249">
                  <a:extLst>
                    <a:ext uri="{9D8B030D-6E8A-4147-A177-3AD203B41FA5}">
                      <a16:colId xmlns:a16="http://schemas.microsoft.com/office/drawing/2014/main" val="4182035609"/>
                    </a:ext>
                  </a:extLst>
                </a:gridCol>
              </a:tblGrid>
              <a:tr h="183363">
                <a:tc>
                  <a:txBody>
                    <a:bodyPr/>
                    <a:lstStyle/>
                    <a:p>
                      <a:pPr marL="0" marR="0" algn="l" defTabSz="914126" rtl="0" eaLnBrk="1" latinLnBrk="0" hangingPunct="1">
                        <a:lnSpc>
                          <a:spcPct val="200000"/>
                        </a:lnSpc>
                        <a:spcBef>
                          <a:spcPts val="0"/>
                        </a:spcBef>
                        <a:spcAft>
                          <a:spcPts val="800"/>
                        </a:spcAft>
                      </a:pPr>
                      <a:r>
                        <a:rPr lang="en-US" altLang="zh-CN" sz="800" kern="1200" dirty="0">
                          <a:solidFill>
                            <a:schemeClr val="dk1"/>
                          </a:solidFill>
                          <a:effectLst/>
                          <a:latin typeface="Times New Roman" panose="02020603050405020304" pitchFamily="18" charset="0"/>
                          <a:ea typeface="+mn-ea"/>
                          <a:cs typeface="Times New Roman" panose="02020603050405020304" pitchFamily="18" charset="0"/>
                        </a:rPr>
                        <a:t>No</a:t>
                      </a:r>
                    </a:p>
                  </a:txBody>
                  <a:tcPr marL="49802" marR="49802" marT="0" marB="0"/>
                </a:tc>
                <a:tc>
                  <a:txBody>
                    <a:bodyPr/>
                    <a:lstStyle/>
                    <a:p>
                      <a:pPr marL="0" marR="0" algn="l" defTabSz="914126" rtl="0" eaLnBrk="1" latinLnBrk="0" hangingPunct="1">
                        <a:lnSpc>
                          <a:spcPct val="200000"/>
                        </a:lnSpc>
                        <a:spcBef>
                          <a:spcPts val="0"/>
                        </a:spcBef>
                        <a:spcAft>
                          <a:spcPts val="800"/>
                        </a:spcAft>
                      </a:pPr>
                      <a:r>
                        <a:rPr lang="en-US" sz="800" kern="1200" dirty="0">
                          <a:solidFill>
                            <a:schemeClr val="dk1"/>
                          </a:solidFill>
                          <a:effectLst/>
                          <a:latin typeface="Times New Roman" panose="02020603050405020304" pitchFamily="18" charset="0"/>
                          <a:ea typeface="+mn-ea"/>
                          <a:cs typeface="Times New Roman" panose="02020603050405020304" pitchFamily="18" charset="0"/>
                        </a:rPr>
                        <a:t>Date</a:t>
                      </a:r>
                    </a:p>
                  </a:txBody>
                  <a:tcPr marL="49802" marR="49802" marT="0" marB="0"/>
                </a:tc>
                <a:tc>
                  <a:txBody>
                    <a:bodyPr/>
                    <a:lstStyle/>
                    <a:p>
                      <a:pPr marL="0" marR="0" algn="l" defTabSz="914126" rtl="0" eaLnBrk="1" latinLnBrk="0" hangingPunct="1">
                        <a:lnSpc>
                          <a:spcPct val="200000"/>
                        </a:lnSpc>
                        <a:spcBef>
                          <a:spcPts val="0"/>
                        </a:spcBef>
                        <a:spcAft>
                          <a:spcPts val="800"/>
                        </a:spcAft>
                      </a:pPr>
                      <a:r>
                        <a:rPr lang="en-US" sz="800" kern="1200" dirty="0">
                          <a:solidFill>
                            <a:schemeClr val="dk1"/>
                          </a:solidFill>
                          <a:effectLst/>
                          <a:latin typeface="Times New Roman" panose="02020603050405020304" pitchFamily="18" charset="0"/>
                          <a:ea typeface="+mn-ea"/>
                          <a:cs typeface="Times New Roman" panose="02020603050405020304" pitchFamily="18" charset="0"/>
                        </a:rPr>
                        <a:t>S&amp;P 500</a:t>
                      </a:r>
                    </a:p>
                  </a:txBody>
                  <a:tcPr marL="49802" marR="49802" marT="0" marB="0"/>
                </a:tc>
                <a:tc>
                  <a:txBody>
                    <a:bodyPr/>
                    <a:lstStyle/>
                    <a:p>
                      <a:pPr marL="0" marR="0" lvl="0" indent="0" algn="l" defTabSz="914126" rtl="0" eaLnBrk="1" fontAlgn="auto" latinLnBrk="0" hangingPunct="1">
                        <a:lnSpc>
                          <a:spcPct val="200000"/>
                        </a:lnSpc>
                        <a:spcBef>
                          <a:spcPts val="0"/>
                        </a:spcBef>
                        <a:spcAft>
                          <a:spcPts val="800"/>
                        </a:spcAft>
                        <a:buClrTx/>
                        <a:buSzTx/>
                        <a:buFontTx/>
                        <a:buNone/>
                        <a:tabLst/>
                        <a:defRPr/>
                      </a:pPr>
                      <a:r>
                        <a:rPr lang="en-US" sz="800" kern="1200" noProof="0" dirty="0">
                          <a:solidFill>
                            <a:schemeClr val="dk1"/>
                          </a:solidFill>
                          <a:effectLst/>
                          <a:latin typeface="Times New Roman" panose="02020603050405020304" pitchFamily="18" charset="0"/>
                          <a:ea typeface="+mn-ea"/>
                          <a:cs typeface="Times New Roman" panose="02020603050405020304" pitchFamily="18" charset="0"/>
                        </a:rPr>
                        <a:t>Result: Number of Large Clusters (&gt;100 stocks)</a:t>
                      </a:r>
                    </a:p>
                  </a:txBody>
                  <a:tcPr marL="49802" marR="49802" marT="0" marB="0"/>
                </a:tc>
                <a:extLst>
                  <a:ext uri="{0D108BD9-81ED-4DB2-BD59-A6C34878D82A}">
                    <a16:rowId xmlns:a16="http://schemas.microsoft.com/office/drawing/2014/main" val="135145915"/>
                  </a:ext>
                </a:extLst>
              </a:tr>
              <a:tr h="153530">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16</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8/23/2018</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-0.17%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984462502"/>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9/7/2018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-0.22%</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11</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4236087668"/>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9/24/2018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-0.35%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10</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3770679325"/>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12/1/2018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+1.09%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13</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1658883322"/>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2/24/2019</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+0.12%</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11</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1585839136"/>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21</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5/5/2019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-0.45%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561024426"/>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22</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5/8/2019</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-0.16%</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12</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615536058"/>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23</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6/18/2019</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+0.97%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12</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302552946"/>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24</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6/29/2019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+0.77%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4210148520"/>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8/1/2019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-0.90%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1073353436"/>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26</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8/13/2019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+1.5%</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3425872215"/>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27</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8/23/2019</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-0.1%</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2612889441"/>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28</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9/20/2019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-0.53%</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15</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2828415410"/>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29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9/23/2019</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-0.01%</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14</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448994617"/>
                  </a:ext>
                </a:extLst>
              </a:tr>
              <a:tr h="221586">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30</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10/7/2019</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a:effectLst/>
                          <a:latin typeface="Times New Roman" panose="02020603050405020304" pitchFamily="18" charset="0"/>
                          <a:cs typeface="Times New Roman" panose="02020603050405020304" pitchFamily="18" charset="0"/>
                        </a:rPr>
                        <a:t>-0.46%</a:t>
                      </a:r>
                      <a:endParaRPr lang="en-US" sz="80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tc>
                  <a:txBody>
                    <a:bodyPr/>
                    <a:lstStyle/>
                    <a:p>
                      <a:pPr marL="0" marR="0">
                        <a:lnSpc>
                          <a:spcPct val="200000"/>
                        </a:lnSpc>
                        <a:spcBef>
                          <a:spcPts val="0"/>
                        </a:spcBef>
                        <a:spcAft>
                          <a:spcPts val="800"/>
                        </a:spcAft>
                      </a:pPr>
                      <a:r>
                        <a:rPr lang="en-US" sz="800" dirty="0">
                          <a:effectLst/>
                          <a:latin typeface="Times New Roman" panose="02020603050405020304" pitchFamily="18" charset="0"/>
                          <a:cs typeface="Times New Roman" panose="02020603050405020304" pitchFamily="18" charset="0"/>
                        </a:rPr>
                        <a:t>12</a:t>
                      </a:r>
                      <a:endParaRPr lang="en-US" sz="8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49802" marR="49802" marT="0" marB="0"/>
                </a:tc>
                <a:extLst>
                  <a:ext uri="{0D108BD9-81ED-4DB2-BD59-A6C34878D82A}">
                    <a16:rowId xmlns:a16="http://schemas.microsoft.com/office/drawing/2014/main" val="3003648394"/>
                  </a:ext>
                </a:extLst>
              </a:tr>
            </a:tbl>
          </a:graphicData>
        </a:graphic>
      </p:graphicFrame>
      <p:pic>
        <p:nvPicPr>
          <p:cNvPr id="4" name="Audio 3">
            <a:hlinkClick r:id="" action="ppaction://media"/>
            <a:extLst>
              <a:ext uri="{FF2B5EF4-FFF2-40B4-BE49-F238E27FC236}">
                <a16:creationId xmlns:a16="http://schemas.microsoft.com/office/drawing/2014/main" id="{B954481B-ECA9-4C4B-8EBD-9569151B0B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564911208"/>
      </p:ext>
    </p:extLst>
  </p:cSld>
  <p:clrMapOvr>
    <a:masterClrMapping/>
  </p:clrMapOvr>
  <mc:AlternateContent xmlns:mc="http://schemas.openxmlformats.org/markup-compatibility/2006" xmlns:p14="http://schemas.microsoft.com/office/powerpoint/2010/main">
    <mc:Choice Requires="p14">
      <p:transition spd="slow" p14:dur="2000" advTm="38155"/>
    </mc:Choice>
    <mc:Fallback xmlns="">
      <p:transition spd="slow" advTm="38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3D7E-181B-49EE-A5DA-300CFD2B90BB}"/>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Relationship Between the Price Fluctuation  And the Number of Stocks in Each Cluster</a:t>
            </a:r>
          </a:p>
        </p:txBody>
      </p:sp>
      <p:pic>
        <p:nvPicPr>
          <p:cNvPr id="3" name="Picture 2">
            <a:extLst>
              <a:ext uri="{FF2B5EF4-FFF2-40B4-BE49-F238E27FC236}">
                <a16:creationId xmlns:a16="http://schemas.microsoft.com/office/drawing/2014/main" id="{17BD36A1-04AF-4BC1-ACC8-83E9FAB24F85}"/>
              </a:ext>
            </a:extLst>
          </p:cNvPr>
          <p:cNvPicPr>
            <a:picLocks noChangeAspect="1"/>
          </p:cNvPicPr>
          <p:nvPr/>
        </p:nvPicPr>
        <p:blipFill>
          <a:blip r:embed="rId4"/>
          <a:stretch>
            <a:fillRect/>
          </a:stretch>
        </p:blipFill>
        <p:spPr>
          <a:xfrm>
            <a:off x="1294887" y="1180486"/>
            <a:ext cx="2864675" cy="3846365"/>
          </a:xfrm>
          <a:prstGeom prst="rect">
            <a:avLst/>
          </a:prstGeom>
        </p:spPr>
      </p:pic>
      <p:sp>
        <p:nvSpPr>
          <p:cNvPr id="4" name="TextBox 3">
            <a:extLst>
              <a:ext uri="{FF2B5EF4-FFF2-40B4-BE49-F238E27FC236}">
                <a16:creationId xmlns:a16="http://schemas.microsoft.com/office/drawing/2014/main" id="{B4D247F8-FC1D-4DF7-94F0-0D6622943EFC}"/>
              </a:ext>
            </a:extLst>
          </p:cNvPr>
          <p:cNvSpPr txBox="1"/>
          <p:nvPr/>
        </p:nvSpPr>
        <p:spPr>
          <a:xfrm>
            <a:off x="4159562" y="1180486"/>
            <a:ext cx="4200402" cy="1754326"/>
          </a:xfrm>
          <a:prstGeom prst="rect">
            <a:avLst/>
          </a:prstGeom>
          <a:noFill/>
        </p:spPr>
        <p:txBody>
          <a:bodyPr wrap="square" rtlCol="0">
            <a:spAutoFit/>
          </a:bodyPr>
          <a:lstStyle/>
          <a:p>
            <a:r>
              <a:rPr lang="en-US" b="0" dirty="0">
                <a:latin typeface="Times New Roman" panose="02020603050405020304" pitchFamily="18" charset="0"/>
                <a:cs typeface="Times New Roman" panose="02020603050405020304" pitchFamily="18" charset="0"/>
              </a:rPr>
              <a:t>When the U.S. firstly planned to counter unfair trade from China on June 28, 2016, more stock prices were increasing. There are more clusters of rising stocks. This pattern indicates that people had the confidence for</a:t>
            </a:r>
            <a:r>
              <a:rPr lang="zh-CN" altLang="en-US" b="0" dirty="0">
                <a:latin typeface="Times New Roman" panose="02020603050405020304" pitchFamily="18" charset="0"/>
                <a:cs typeface="Times New Roman" panose="02020603050405020304" pitchFamily="18" charset="0"/>
              </a:rPr>
              <a:t> </a:t>
            </a:r>
            <a:r>
              <a:rPr lang="en-US" altLang="zh-CN" b="0" dirty="0">
                <a:latin typeface="Times New Roman" panose="02020603050405020304" pitchFamily="18" charset="0"/>
                <a:cs typeface="Times New Roman" panose="02020603050405020304" pitchFamily="18" charset="0"/>
              </a:rPr>
              <a:t>US</a:t>
            </a:r>
            <a:r>
              <a:rPr lang="zh-CN" altLang="en-US" b="0"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winning the Trade War. </a:t>
            </a:r>
          </a:p>
        </p:txBody>
      </p:sp>
      <p:sp>
        <p:nvSpPr>
          <p:cNvPr id="5" name="TextBox 4">
            <a:extLst>
              <a:ext uri="{FF2B5EF4-FFF2-40B4-BE49-F238E27FC236}">
                <a16:creationId xmlns:a16="http://schemas.microsoft.com/office/drawing/2014/main" id="{906026C9-7578-4E0D-A183-50C566CFCDA4}"/>
              </a:ext>
            </a:extLst>
          </p:cNvPr>
          <p:cNvSpPr txBox="1"/>
          <p:nvPr/>
        </p:nvSpPr>
        <p:spPr>
          <a:xfrm>
            <a:off x="4159562" y="3130172"/>
            <a:ext cx="4309621" cy="2031325"/>
          </a:xfrm>
          <a:prstGeom prst="rect">
            <a:avLst/>
          </a:prstGeom>
          <a:noFill/>
        </p:spPr>
        <p:txBody>
          <a:bodyPr wrap="square" rtlCol="0">
            <a:spAutoFit/>
          </a:bodyPr>
          <a:lstStyle/>
          <a:p>
            <a:r>
              <a:rPr lang="en-US" b="0" dirty="0">
                <a:latin typeface="Times New Roman" panose="02020603050405020304" pitchFamily="18" charset="0"/>
                <a:cs typeface="Times New Roman" panose="02020603050405020304" pitchFamily="18" charset="0"/>
              </a:rPr>
              <a:t>When China retaliated the first time on April 2, 2018, more stock prices were decreasing, showing that people were optimistic about China and Chinese manufacturers. There are more clusters of decreasing stocks. The pattern is that the more the cluster decreased, the more stocks in the cluster.</a:t>
            </a:r>
          </a:p>
        </p:txBody>
      </p:sp>
      <p:pic>
        <p:nvPicPr>
          <p:cNvPr id="8" name="Audio 7">
            <a:hlinkClick r:id="" action="ppaction://media"/>
            <a:extLst>
              <a:ext uri="{FF2B5EF4-FFF2-40B4-BE49-F238E27FC236}">
                <a16:creationId xmlns:a16="http://schemas.microsoft.com/office/drawing/2014/main" id="{87D3BC55-19A6-471E-A456-487E36E1AF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025382183"/>
      </p:ext>
    </p:extLst>
  </p:cSld>
  <p:clrMapOvr>
    <a:masterClrMapping/>
  </p:clrMapOvr>
  <mc:AlternateContent xmlns:mc="http://schemas.openxmlformats.org/markup-compatibility/2006" xmlns:p14="http://schemas.microsoft.com/office/powerpoint/2010/main">
    <mc:Choice Requires="p14">
      <p:transition spd="slow" p14:dur="2000" advTm="84222"/>
    </mc:Choice>
    <mc:Fallback xmlns="">
      <p:transition spd="slow" advTm="8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0B24-EFC2-4E11-8D95-047EB8A55680}"/>
              </a:ext>
            </a:extLst>
          </p:cNvPr>
          <p:cNvSpPr>
            <a:spLocks noGrp="1"/>
          </p:cNvSpPr>
          <p:nvPr>
            <p:ph type="title"/>
          </p:nvPr>
        </p:nvSpPr>
        <p:spPr>
          <a:xfrm>
            <a:off x="1159200" y="431701"/>
            <a:ext cx="8092800" cy="856985"/>
          </a:xfrm>
        </p:spPr>
        <p:txBody>
          <a:bodyPr/>
          <a:lstStyle/>
          <a:p>
            <a:r>
              <a:rPr lang="en-US" sz="3200" dirty="0">
                <a:latin typeface="Times New Roman" panose="02020603050405020304" pitchFamily="18" charset="0"/>
                <a:cs typeface="Times New Roman" panose="02020603050405020304" pitchFamily="18" charset="0"/>
              </a:rPr>
              <a:t>Analyzing the Three Most Positively Influenced Clusters When the U.S. Decided to Slap Trade War Against China on June 28, 2016</a:t>
            </a:r>
          </a:p>
        </p:txBody>
      </p:sp>
      <p:pic>
        <p:nvPicPr>
          <p:cNvPr id="3" name="Picture 2">
            <a:extLst>
              <a:ext uri="{FF2B5EF4-FFF2-40B4-BE49-F238E27FC236}">
                <a16:creationId xmlns:a16="http://schemas.microsoft.com/office/drawing/2014/main" id="{2A3F454E-2126-4502-82DB-30B00BFA1F4A}"/>
              </a:ext>
            </a:extLst>
          </p:cNvPr>
          <p:cNvPicPr>
            <a:picLocks noChangeAspect="1"/>
          </p:cNvPicPr>
          <p:nvPr/>
        </p:nvPicPr>
        <p:blipFill>
          <a:blip r:embed="rId4"/>
          <a:stretch>
            <a:fillRect/>
          </a:stretch>
        </p:blipFill>
        <p:spPr>
          <a:xfrm>
            <a:off x="3121186" y="1999588"/>
            <a:ext cx="3639627" cy="2438611"/>
          </a:xfrm>
          <a:prstGeom prst="rect">
            <a:avLst/>
          </a:prstGeom>
        </p:spPr>
      </p:pic>
      <p:pic>
        <p:nvPicPr>
          <p:cNvPr id="4" name="Audio 3">
            <a:hlinkClick r:id="" action="ppaction://media"/>
            <a:extLst>
              <a:ext uri="{FF2B5EF4-FFF2-40B4-BE49-F238E27FC236}">
                <a16:creationId xmlns:a16="http://schemas.microsoft.com/office/drawing/2014/main" id="{CF5F80CF-16CE-413A-904C-7F68B2F9B2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489746659"/>
      </p:ext>
    </p:extLst>
  </p:cSld>
  <p:clrMapOvr>
    <a:masterClrMapping/>
  </p:clrMapOvr>
  <mc:AlternateContent xmlns:mc="http://schemas.openxmlformats.org/markup-compatibility/2006" xmlns:p14="http://schemas.microsoft.com/office/powerpoint/2010/main">
    <mc:Choice Requires="p14">
      <p:transition spd="slow" p14:dur="2000" advTm="16619"/>
    </mc:Choice>
    <mc:Fallback xmlns="">
      <p:transition spd="slow" advTm="16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CC6-8D40-4690-A162-0BD13F347D82}"/>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1</a:t>
            </a:r>
            <a:r>
              <a:rPr lang="en-US" sz="3200" baseline="30000" dirty="0">
                <a:latin typeface="Times New Roman" panose="02020603050405020304" pitchFamily="18" charset="0"/>
                <a:cs typeface="Times New Roman" panose="02020603050405020304" pitchFamily="18" charset="0"/>
              </a:rPr>
              <a:t>st</a:t>
            </a:r>
            <a:r>
              <a:rPr lang="en-US" sz="3200"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42244D65-D82C-4A15-8841-205412FD819D}"/>
              </a:ext>
            </a:extLst>
          </p:cNvPr>
          <p:cNvSpPr txBox="1"/>
          <p:nvPr/>
        </p:nvSpPr>
        <p:spPr>
          <a:xfrm>
            <a:off x="5877847" y="1756142"/>
            <a:ext cx="3576918" cy="1631216"/>
          </a:xfrm>
          <a:prstGeom prst="rect">
            <a:avLst/>
          </a:prstGeom>
          <a:noFill/>
        </p:spPr>
        <p:txBody>
          <a:bodyPr wrap="square" rtlCol="0">
            <a:spAutoFit/>
          </a:bodyPr>
          <a:lstStyle/>
          <a:p>
            <a:r>
              <a:rPr lang="en-US" sz="2000" b="0" dirty="0">
                <a:latin typeface="Times New Roman" panose="02020603050405020304" pitchFamily="18" charset="0"/>
                <a:cs typeface="Times New Roman" panose="02020603050405020304" pitchFamily="18" charset="0"/>
              </a:rPr>
              <a:t>Top four industries :</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Major Pharmaceuticals (58) </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Major Banks (38)</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Real Estate Investment (29)</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Oil &amp; Gas (23)</a:t>
            </a:r>
          </a:p>
        </p:txBody>
      </p:sp>
      <p:pic>
        <p:nvPicPr>
          <p:cNvPr id="5" name="Picture 4">
            <a:extLst>
              <a:ext uri="{FF2B5EF4-FFF2-40B4-BE49-F238E27FC236}">
                <a16:creationId xmlns:a16="http://schemas.microsoft.com/office/drawing/2014/main" id="{84B70490-5192-4B74-9054-C6DDACBBF6DF}"/>
              </a:ext>
            </a:extLst>
          </p:cNvPr>
          <p:cNvPicPr>
            <a:picLocks noChangeAspect="1"/>
          </p:cNvPicPr>
          <p:nvPr/>
        </p:nvPicPr>
        <p:blipFill>
          <a:blip r:embed="rId4"/>
          <a:stretch>
            <a:fillRect/>
          </a:stretch>
        </p:blipFill>
        <p:spPr>
          <a:xfrm>
            <a:off x="1189590" y="1187569"/>
            <a:ext cx="4787152" cy="3498731"/>
          </a:xfrm>
          <a:prstGeom prst="rect">
            <a:avLst/>
          </a:prstGeom>
        </p:spPr>
      </p:pic>
      <p:pic>
        <p:nvPicPr>
          <p:cNvPr id="8" name="Audio 7">
            <a:hlinkClick r:id="" action="ppaction://media"/>
            <a:extLst>
              <a:ext uri="{FF2B5EF4-FFF2-40B4-BE49-F238E27FC236}">
                <a16:creationId xmlns:a16="http://schemas.microsoft.com/office/drawing/2014/main" id="{DED638F8-CB70-42FC-AC89-E796D53DAA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014298962"/>
      </p:ext>
    </p:extLst>
  </p:cSld>
  <p:clrMapOvr>
    <a:masterClrMapping/>
  </p:clrMapOvr>
  <mc:AlternateContent xmlns:mc="http://schemas.openxmlformats.org/markup-compatibility/2006" xmlns:p14="http://schemas.microsoft.com/office/powerpoint/2010/main">
    <mc:Choice Requires="p14">
      <p:transition spd="slow" p14:dur="2000" advTm="29915"/>
    </mc:Choice>
    <mc:Fallback xmlns="">
      <p:transition spd="slow" advTm="29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FDC9-72DA-4CF8-9C9B-29DA58710C32}"/>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2</a:t>
            </a:r>
            <a:r>
              <a:rPr lang="en-US" sz="3200" baseline="30000" dirty="0">
                <a:latin typeface="Times New Roman" panose="02020603050405020304" pitchFamily="18" charset="0"/>
                <a:cs typeface="Times New Roman" panose="02020603050405020304" pitchFamily="18" charset="0"/>
              </a:rPr>
              <a:t>nd</a:t>
            </a:r>
            <a:r>
              <a:rPr lang="en-US" sz="3200"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3FE3E365-070F-40E3-975B-F6F71E6E7D5A}"/>
              </a:ext>
            </a:extLst>
          </p:cNvPr>
          <p:cNvSpPr txBox="1"/>
          <p:nvPr/>
        </p:nvSpPr>
        <p:spPr>
          <a:xfrm>
            <a:off x="5936876" y="1756142"/>
            <a:ext cx="3482787" cy="1631216"/>
          </a:xfrm>
          <a:prstGeom prst="rect">
            <a:avLst/>
          </a:prstGeom>
          <a:noFill/>
        </p:spPr>
        <p:txBody>
          <a:bodyPr wrap="square" rtlCol="0">
            <a:spAutoFit/>
          </a:bodyPr>
          <a:lstStyle/>
          <a:p>
            <a:r>
              <a:rPr lang="en-US" sz="2000" b="0" dirty="0">
                <a:latin typeface="Times New Roman" panose="02020603050405020304" pitchFamily="18" charset="0"/>
                <a:cs typeface="Times New Roman" panose="02020603050405020304" pitchFamily="18" charset="0"/>
              </a:rPr>
              <a:t>Top four industries: </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Major Banks (75)</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Real Estate Investment (64)</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Major Pharmaceuticals (29)</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Computer Software(</a:t>
            </a:r>
            <a:r>
              <a:rPr lang="en-US" b="0" dirty="0">
                <a:latin typeface="Times New Roman" panose="02020603050405020304" pitchFamily="18" charset="0"/>
                <a:cs typeface="Times New Roman" panose="02020603050405020304" pitchFamily="18" charset="0"/>
              </a:rPr>
              <a:t>29)</a:t>
            </a:r>
          </a:p>
        </p:txBody>
      </p:sp>
      <p:pic>
        <p:nvPicPr>
          <p:cNvPr id="5" name="Picture 4">
            <a:extLst>
              <a:ext uri="{FF2B5EF4-FFF2-40B4-BE49-F238E27FC236}">
                <a16:creationId xmlns:a16="http://schemas.microsoft.com/office/drawing/2014/main" id="{A64F2912-5C8D-478F-A6FC-3B24EEEF9116}"/>
              </a:ext>
            </a:extLst>
          </p:cNvPr>
          <p:cNvPicPr>
            <a:picLocks noChangeAspect="1"/>
          </p:cNvPicPr>
          <p:nvPr/>
        </p:nvPicPr>
        <p:blipFill>
          <a:blip r:embed="rId4"/>
          <a:stretch>
            <a:fillRect/>
          </a:stretch>
        </p:blipFill>
        <p:spPr>
          <a:xfrm>
            <a:off x="1173131" y="1217674"/>
            <a:ext cx="4846669" cy="3266920"/>
          </a:xfrm>
          <a:prstGeom prst="rect">
            <a:avLst/>
          </a:prstGeom>
        </p:spPr>
      </p:pic>
      <p:pic>
        <p:nvPicPr>
          <p:cNvPr id="3" name="Audio 2">
            <a:hlinkClick r:id="" action="ppaction://media"/>
            <a:extLst>
              <a:ext uri="{FF2B5EF4-FFF2-40B4-BE49-F238E27FC236}">
                <a16:creationId xmlns:a16="http://schemas.microsoft.com/office/drawing/2014/main" id="{9171E086-DBCD-4FB0-8F86-2F5543F4D5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69768955"/>
      </p:ext>
    </p:extLst>
  </p:cSld>
  <p:clrMapOvr>
    <a:masterClrMapping/>
  </p:clrMapOvr>
  <mc:AlternateContent xmlns:mc="http://schemas.openxmlformats.org/markup-compatibility/2006" xmlns:p14="http://schemas.microsoft.com/office/powerpoint/2010/main">
    <mc:Choice Requires="p14">
      <p:transition spd="slow" p14:dur="2000" advTm="26323"/>
    </mc:Choice>
    <mc:Fallback xmlns="">
      <p:transition spd="slow" advTm="26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FAF5-5A67-4E8D-9598-61D7B5A49F12}"/>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3</a:t>
            </a:r>
            <a:r>
              <a:rPr lang="en-US" sz="3200" baseline="30000" dirty="0">
                <a:latin typeface="Times New Roman" panose="02020603050405020304" pitchFamily="18" charset="0"/>
                <a:cs typeface="Times New Roman" panose="02020603050405020304" pitchFamily="18" charset="0"/>
              </a:rPr>
              <a:t>rd</a:t>
            </a:r>
            <a:r>
              <a:rPr lang="en-US" sz="3200"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1B66FE9B-FB3E-4258-A7AB-8FE47511C4FA}"/>
              </a:ext>
            </a:extLst>
          </p:cNvPr>
          <p:cNvSpPr txBox="1"/>
          <p:nvPr/>
        </p:nvSpPr>
        <p:spPr>
          <a:xfrm>
            <a:off x="5621080" y="1756142"/>
            <a:ext cx="3522920" cy="1631216"/>
          </a:xfrm>
          <a:prstGeom prst="rect">
            <a:avLst/>
          </a:prstGeom>
          <a:noFill/>
        </p:spPr>
        <p:txBody>
          <a:bodyPr wrap="square" rtlCol="0">
            <a:spAutoFit/>
          </a:bodyPr>
          <a:lstStyle/>
          <a:p>
            <a:r>
              <a:rPr lang="en-US" sz="2000" b="0" dirty="0">
                <a:latin typeface="Times New Roman" panose="02020603050405020304" pitchFamily="18" charset="0"/>
                <a:cs typeface="Times New Roman" panose="02020603050405020304" pitchFamily="18" charset="0"/>
              </a:rPr>
              <a:t>Top four industries: </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Major Pharmaceuticals (61)</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Oil &amp; Gas (24)</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Major Banks (17)</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Semiconductor (14)</a:t>
            </a:r>
          </a:p>
        </p:txBody>
      </p:sp>
      <p:pic>
        <p:nvPicPr>
          <p:cNvPr id="5" name="Picture 4">
            <a:extLst>
              <a:ext uri="{FF2B5EF4-FFF2-40B4-BE49-F238E27FC236}">
                <a16:creationId xmlns:a16="http://schemas.microsoft.com/office/drawing/2014/main" id="{CAE1E3E5-C0AB-4029-B165-B0826853A2C8}"/>
              </a:ext>
            </a:extLst>
          </p:cNvPr>
          <p:cNvPicPr>
            <a:picLocks noChangeAspect="1"/>
          </p:cNvPicPr>
          <p:nvPr/>
        </p:nvPicPr>
        <p:blipFill>
          <a:blip r:embed="rId4"/>
          <a:stretch>
            <a:fillRect/>
          </a:stretch>
        </p:blipFill>
        <p:spPr>
          <a:xfrm>
            <a:off x="1165182" y="1000368"/>
            <a:ext cx="4455898" cy="3678891"/>
          </a:xfrm>
          <a:prstGeom prst="rect">
            <a:avLst/>
          </a:prstGeom>
        </p:spPr>
      </p:pic>
      <p:pic>
        <p:nvPicPr>
          <p:cNvPr id="3" name="Audio 2">
            <a:hlinkClick r:id="" action="ppaction://media"/>
            <a:extLst>
              <a:ext uri="{FF2B5EF4-FFF2-40B4-BE49-F238E27FC236}">
                <a16:creationId xmlns:a16="http://schemas.microsoft.com/office/drawing/2014/main" id="{0A67EE5A-A95F-4C64-B611-2175DF0D43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94050742"/>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1959-4CB1-4BCB-8B49-DC823B6DAE7E}"/>
              </a:ext>
            </a:extLst>
          </p:cNvPr>
          <p:cNvSpPr>
            <a:spLocks noGrp="1"/>
          </p:cNvSpPr>
          <p:nvPr>
            <p:ph type="title"/>
          </p:nvPr>
        </p:nvSpPr>
        <p:spPr>
          <a:xfrm>
            <a:off x="1183342" y="404008"/>
            <a:ext cx="7906871" cy="856985"/>
          </a:xfrm>
        </p:spPr>
        <p:txBody>
          <a:bodyPr/>
          <a:lstStyle/>
          <a:p>
            <a:r>
              <a:rPr lang="en-US" sz="3200" dirty="0">
                <a:latin typeface="Times New Roman" panose="02020603050405020304" pitchFamily="18" charset="0"/>
                <a:cs typeface="Times New Roman" panose="02020603050405020304" pitchFamily="18" charset="0"/>
              </a:rPr>
              <a:t>Analyzing the Three Most Negatively Influenced Clusters When China Retaliated on April 2, 2018</a:t>
            </a:r>
          </a:p>
        </p:txBody>
      </p:sp>
      <p:pic>
        <p:nvPicPr>
          <p:cNvPr id="3" name="Picture 2">
            <a:extLst>
              <a:ext uri="{FF2B5EF4-FFF2-40B4-BE49-F238E27FC236}">
                <a16:creationId xmlns:a16="http://schemas.microsoft.com/office/drawing/2014/main" id="{1DEDB763-4063-44CC-9F9C-B4E2DEB46259}"/>
              </a:ext>
            </a:extLst>
          </p:cNvPr>
          <p:cNvPicPr>
            <a:picLocks noChangeAspect="1"/>
          </p:cNvPicPr>
          <p:nvPr/>
        </p:nvPicPr>
        <p:blipFill>
          <a:blip r:embed="rId4"/>
          <a:stretch>
            <a:fillRect/>
          </a:stretch>
        </p:blipFill>
        <p:spPr>
          <a:xfrm>
            <a:off x="3106053" y="1717860"/>
            <a:ext cx="3755461" cy="2554445"/>
          </a:xfrm>
          <a:prstGeom prst="rect">
            <a:avLst/>
          </a:prstGeom>
        </p:spPr>
      </p:pic>
      <p:pic>
        <p:nvPicPr>
          <p:cNvPr id="5" name="Audio 4">
            <a:hlinkClick r:id="" action="ppaction://media"/>
            <a:extLst>
              <a:ext uri="{FF2B5EF4-FFF2-40B4-BE49-F238E27FC236}">
                <a16:creationId xmlns:a16="http://schemas.microsoft.com/office/drawing/2014/main" id="{83D24C97-882F-4FA9-BF64-A351A0796F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84161065"/>
      </p:ext>
    </p:extLst>
  </p:cSld>
  <p:clrMapOvr>
    <a:masterClrMapping/>
  </p:clrMapOvr>
  <mc:AlternateContent xmlns:mc="http://schemas.openxmlformats.org/markup-compatibility/2006" xmlns:p14="http://schemas.microsoft.com/office/powerpoint/2010/main">
    <mc:Choice Requires="p14">
      <p:transition spd="slow" p14:dur="2000" advTm="16529"/>
    </mc:Choice>
    <mc:Fallback xmlns="">
      <p:transition spd="slow" advTm="16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CC6-8D40-4690-A162-0BD13F347D82}"/>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1</a:t>
            </a:r>
            <a:r>
              <a:rPr lang="en-US" sz="3200" baseline="30000" dirty="0">
                <a:latin typeface="Times New Roman" panose="02020603050405020304" pitchFamily="18" charset="0"/>
                <a:cs typeface="Times New Roman" panose="02020603050405020304" pitchFamily="18" charset="0"/>
              </a:rPr>
              <a:t>st</a:t>
            </a:r>
            <a:r>
              <a:rPr lang="en-US" sz="3200"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E2AD0CB3-CDD4-4E71-9F67-E0871D03E06E}"/>
              </a:ext>
            </a:extLst>
          </p:cNvPr>
          <p:cNvPicPr>
            <a:picLocks noChangeAspect="1"/>
          </p:cNvPicPr>
          <p:nvPr/>
        </p:nvPicPr>
        <p:blipFill>
          <a:blip r:embed="rId4"/>
          <a:stretch>
            <a:fillRect/>
          </a:stretch>
        </p:blipFill>
        <p:spPr>
          <a:xfrm>
            <a:off x="1264432" y="1465479"/>
            <a:ext cx="4575980" cy="2212541"/>
          </a:xfrm>
          <a:prstGeom prst="rect">
            <a:avLst/>
          </a:prstGeom>
        </p:spPr>
      </p:pic>
      <p:sp>
        <p:nvSpPr>
          <p:cNvPr id="4" name="TextBox 3">
            <a:extLst>
              <a:ext uri="{FF2B5EF4-FFF2-40B4-BE49-F238E27FC236}">
                <a16:creationId xmlns:a16="http://schemas.microsoft.com/office/drawing/2014/main" id="{42244D65-D82C-4A15-8841-205412FD819D}"/>
              </a:ext>
            </a:extLst>
          </p:cNvPr>
          <p:cNvSpPr txBox="1"/>
          <p:nvPr/>
        </p:nvSpPr>
        <p:spPr>
          <a:xfrm>
            <a:off x="5840412" y="1660711"/>
            <a:ext cx="3576918" cy="1631216"/>
          </a:xfrm>
          <a:prstGeom prst="rect">
            <a:avLst/>
          </a:prstGeom>
          <a:noFill/>
        </p:spPr>
        <p:txBody>
          <a:bodyPr wrap="square" rtlCol="0">
            <a:spAutoFit/>
          </a:bodyPr>
          <a:lstStyle/>
          <a:p>
            <a:r>
              <a:rPr lang="en-US" sz="2000" b="0" dirty="0">
                <a:latin typeface="Times New Roman" panose="02020603050405020304" pitchFamily="18" charset="0"/>
                <a:cs typeface="Times New Roman" panose="02020603050405020304" pitchFamily="18" charset="0"/>
              </a:rPr>
              <a:t>Top four industries :</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Major Pharmaceuticals (50) </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Major Banks (34)</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Industrial Machinery (22)</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Oil &amp; Gas (22)</a:t>
            </a:r>
          </a:p>
        </p:txBody>
      </p:sp>
      <p:pic>
        <p:nvPicPr>
          <p:cNvPr id="5" name="Audio 4">
            <a:hlinkClick r:id="" action="ppaction://media"/>
            <a:extLst>
              <a:ext uri="{FF2B5EF4-FFF2-40B4-BE49-F238E27FC236}">
                <a16:creationId xmlns:a16="http://schemas.microsoft.com/office/drawing/2014/main" id="{BAE71224-5395-4A53-83B8-58016DB140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93802730"/>
      </p:ext>
    </p:extLst>
  </p:cSld>
  <p:clrMapOvr>
    <a:masterClrMapping/>
  </p:clrMapOvr>
  <mc:AlternateContent xmlns:mc="http://schemas.openxmlformats.org/markup-compatibility/2006" xmlns:p14="http://schemas.microsoft.com/office/powerpoint/2010/main">
    <mc:Choice Requires="p14">
      <p:transition spd="slow" p14:dur="2000" advTm="11226"/>
    </mc:Choice>
    <mc:Fallback xmlns="">
      <p:transition spd="slow" advTm="11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B03DD-0E75-4F07-B353-73B7AC4574DC}"/>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Research Scope</a:t>
            </a:r>
          </a:p>
        </p:txBody>
      </p:sp>
      <p:sp>
        <p:nvSpPr>
          <p:cNvPr id="3" name="Text Placeholder 2">
            <a:extLst>
              <a:ext uri="{FF2B5EF4-FFF2-40B4-BE49-F238E27FC236}">
                <a16:creationId xmlns:a16="http://schemas.microsoft.com/office/drawing/2014/main" id="{13315CCB-1325-4AF3-9C6A-C740D4C43F27}"/>
              </a:ext>
            </a:extLst>
          </p:cNvPr>
          <p:cNvSpPr>
            <a:spLocks noGrp="1"/>
          </p:cNvSpPr>
          <p:nvPr>
            <p:ph idx="1"/>
          </p:nvPr>
        </p:nvSpPr>
        <p:spPr/>
        <p:txBody>
          <a:bodyPr/>
          <a:lstStyle/>
          <a:p>
            <a:r>
              <a:rPr lang="en-US" sz="1800" dirty="0">
                <a:latin typeface="Times New Roman" panose="02020603050405020304" pitchFamily="18" charset="0"/>
                <a:cs typeface="Times New Roman" panose="02020603050405020304" pitchFamily="18" charset="0"/>
              </a:rPr>
              <a:t>Stock market is "an anchor" to understand the economic impacts. </a:t>
            </a:r>
          </a:p>
          <a:p>
            <a:pPr lvl="1"/>
            <a:r>
              <a:rPr lang="en-US" sz="1800" dirty="0">
                <a:latin typeface="Times New Roman" panose="02020603050405020304" pitchFamily="18" charset="0"/>
                <a:cs typeface="Times New Roman" panose="02020603050405020304" pitchFamily="18" charset="0"/>
              </a:rPr>
              <a:t>Every known and influential information reflects on stock prices immediately.</a:t>
            </a:r>
          </a:p>
          <a:p>
            <a:pPr lvl="1"/>
            <a:r>
              <a:rPr lang="en-US" sz="1800" dirty="0">
                <a:latin typeface="Times New Roman" panose="02020603050405020304" pitchFamily="18" charset="0"/>
                <a:cs typeface="Times New Roman" panose="02020603050405020304" pitchFamily="18" charset="0"/>
              </a:rPr>
              <a:t>Most achievable</a:t>
            </a:r>
          </a:p>
          <a:p>
            <a:pPr lvl="1"/>
            <a:r>
              <a:rPr lang="en-US" sz="1800" dirty="0">
                <a:latin typeface="Times New Roman" panose="02020603050405020304" pitchFamily="18" charset="0"/>
                <a:cs typeface="Times New Roman" panose="02020603050405020304" pitchFamily="18" charset="0"/>
              </a:rPr>
              <a:t>Real-time data </a:t>
            </a:r>
          </a:p>
          <a:p>
            <a:r>
              <a:rPr lang="en-US" sz="1800" dirty="0">
                <a:latin typeface="Times New Roman" panose="02020603050405020304" pitchFamily="18" charset="0"/>
                <a:cs typeface="Times New Roman" panose="02020603050405020304" pitchFamily="18" charset="0"/>
              </a:rPr>
              <a:t> Objective and quantitative method to categorize and analyze stock market fluctuation.</a:t>
            </a:r>
          </a:p>
          <a:p>
            <a:pPr lvl="1"/>
            <a:r>
              <a:rPr lang="en-US" sz="1800" dirty="0">
                <a:latin typeface="Times New Roman" panose="02020603050405020304" pitchFamily="18" charset="0"/>
                <a:cs typeface="Times New Roman" panose="02020603050405020304" pitchFamily="18" charset="0"/>
              </a:rPr>
              <a:t>Unsupervised Machine Learning</a:t>
            </a:r>
          </a:p>
          <a:p>
            <a:pPr lvl="1"/>
            <a:r>
              <a:rPr lang="en-US" sz="1800" dirty="0">
                <a:latin typeface="Times New Roman" panose="02020603050405020304" pitchFamily="18" charset="0"/>
                <a:cs typeface="Times New Roman" panose="02020603050405020304" pitchFamily="18" charset="0"/>
              </a:rPr>
              <a:t>Large datasets: 30 essential dates (June 28, 2016 - October 10, 2019) &amp; 4779 stocks </a:t>
            </a:r>
          </a:p>
          <a:p>
            <a:pPr lvl="1"/>
            <a:endParaRPr lang="en-US" dirty="0"/>
          </a:p>
        </p:txBody>
      </p:sp>
      <p:pic>
        <p:nvPicPr>
          <p:cNvPr id="6" name="Audio 5">
            <a:hlinkClick r:id="" action="ppaction://media"/>
            <a:extLst>
              <a:ext uri="{FF2B5EF4-FFF2-40B4-BE49-F238E27FC236}">
                <a16:creationId xmlns:a16="http://schemas.microsoft.com/office/drawing/2014/main" id="{FAFB6FA5-C402-4250-8718-ABA50EC392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570602819"/>
      </p:ext>
    </p:extLst>
  </p:cSld>
  <p:clrMapOvr>
    <a:masterClrMapping/>
  </p:clrMapOvr>
  <mc:AlternateContent xmlns:mc="http://schemas.openxmlformats.org/markup-compatibility/2006" xmlns:p14="http://schemas.microsoft.com/office/powerpoint/2010/main">
    <mc:Choice Requires="p14">
      <p:transition spd="slow" p14:dur="2000" advTm="159819"/>
    </mc:Choice>
    <mc:Fallback xmlns="">
      <p:transition spd="slow" advTm="159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FDC9-72DA-4CF8-9C9B-29DA58710C32}"/>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2</a:t>
            </a:r>
            <a:r>
              <a:rPr lang="en-US" sz="3200" baseline="30000" dirty="0">
                <a:latin typeface="Times New Roman" panose="02020603050405020304" pitchFamily="18" charset="0"/>
                <a:cs typeface="Times New Roman" panose="02020603050405020304" pitchFamily="18" charset="0"/>
              </a:rPr>
              <a:t>nd</a:t>
            </a:r>
            <a:r>
              <a:rPr lang="en-US" sz="3200"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436A5B81-9BDE-4F65-8111-B8DD07AD5138}"/>
              </a:ext>
            </a:extLst>
          </p:cNvPr>
          <p:cNvPicPr>
            <a:picLocks noChangeAspect="1"/>
          </p:cNvPicPr>
          <p:nvPr/>
        </p:nvPicPr>
        <p:blipFill>
          <a:blip r:embed="rId4"/>
          <a:stretch>
            <a:fillRect/>
          </a:stretch>
        </p:blipFill>
        <p:spPr>
          <a:xfrm>
            <a:off x="1404938" y="1389987"/>
            <a:ext cx="4145134" cy="2675777"/>
          </a:xfrm>
          <a:prstGeom prst="rect">
            <a:avLst/>
          </a:prstGeom>
        </p:spPr>
      </p:pic>
      <p:sp>
        <p:nvSpPr>
          <p:cNvPr id="4" name="TextBox 3">
            <a:extLst>
              <a:ext uri="{FF2B5EF4-FFF2-40B4-BE49-F238E27FC236}">
                <a16:creationId xmlns:a16="http://schemas.microsoft.com/office/drawing/2014/main" id="{3FE3E365-070F-40E3-975B-F6F71E6E7D5A}"/>
              </a:ext>
            </a:extLst>
          </p:cNvPr>
          <p:cNvSpPr txBox="1"/>
          <p:nvPr/>
        </p:nvSpPr>
        <p:spPr>
          <a:xfrm>
            <a:off x="5728447" y="1898062"/>
            <a:ext cx="3207124" cy="1631216"/>
          </a:xfrm>
          <a:prstGeom prst="rect">
            <a:avLst/>
          </a:prstGeom>
          <a:noFill/>
        </p:spPr>
        <p:txBody>
          <a:bodyPr wrap="square" rtlCol="0">
            <a:spAutoFit/>
          </a:bodyPr>
          <a:lstStyle/>
          <a:p>
            <a:r>
              <a:rPr lang="en-US" sz="2000" b="0" dirty="0">
                <a:latin typeface="Times New Roman" panose="02020603050405020304" pitchFamily="18" charset="0"/>
                <a:cs typeface="Times New Roman" panose="02020603050405020304" pitchFamily="18" charset="0"/>
              </a:rPr>
              <a:t>Top four industries: </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Major Pharmaceutical (56)</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Semiconductor (25)</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Industrial Machinery (18)</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Metal Fabrication (16)</a:t>
            </a:r>
          </a:p>
        </p:txBody>
      </p:sp>
      <p:pic>
        <p:nvPicPr>
          <p:cNvPr id="5" name="Audio 4">
            <a:hlinkClick r:id="" action="ppaction://media"/>
            <a:extLst>
              <a:ext uri="{FF2B5EF4-FFF2-40B4-BE49-F238E27FC236}">
                <a16:creationId xmlns:a16="http://schemas.microsoft.com/office/drawing/2014/main" id="{AB7B5A03-33FA-439B-83E9-CFA9A92C99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62144222"/>
      </p:ext>
    </p:extLst>
  </p:cSld>
  <p:clrMapOvr>
    <a:masterClrMapping/>
  </p:clrMapOvr>
  <mc:AlternateContent xmlns:mc="http://schemas.openxmlformats.org/markup-compatibility/2006" xmlns:p14="http://schemas.microsoft.com/office/powerpoint/2010/main">
    <mc:Choice Requires="p14">
      <p:transition spd="slow" p14:dur="2000" advTm="11247"/>
    </mc:Choice>
    <mc:Fallback xmlns="">
      <p:transition spd="slow" advTm="11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FAF5-5A67-4E8D-9598-61D7B5A49F12}"/>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3</a:t>
            </a:r>
            <a:r>
              <a:rPr lang="en-US" sz="3200" baseline="30000" dirty="0">
                <a:latin typeface="Times New Roman" panose="02020603050405020304" pitchFamily="18" charset="0"/>
                <a:cs typeface="Times New Roman" panose="02020603050405020304" pitchFamily="18" charset="0"/>
              </a:rPr>
              <a:t>rd</a:t>
            </a:r>
            <a:r>
              <a:rPr lang="en-US" sz="3200"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05561BF0-8B26-4036-90F5-06006FA7E454}"/>
              </a:ext>
            </a:extLst>
          </p:cNvPr>
          <p:cNvPicPr>
            <a:picLocks noChangeAspect="1"/>
          </p:cNvPicPr>
          <p:nvPr/>
        </p:nvPicPr>
        <p:blipFill>
          <a:blip r:embed="rId4"/>
          <a:stretch>
            <a:fillRect/>
          </a:stretch>
        </p:blipFill>
        <p:spPr>
          <a:xfrm>
            <a:off x="1212527" y="1564447"/>
            <a:ext cx="4460260" cy="2182792"/>
          </a:xfrm>
          <a:prstGeom prst="rect">
            <a:avLst/>
          </a:prstGeom>
        </p:spPr>
      </p:pic>
      <p:sp>
        <p:nvSpPr>
          <p:cNvPr id="4" name="TextBox 3">
            <a:extLst>
              <a:ext uri="{FF2B5EF4-FFF2-40B4-BE49-F238E27FC236}">
                <a16:creationId xmlns:a16="http://schemas.microsoft.com/office/drawing/2014/main" id="{1B66FE9B-FB3E-4258-A7AB-8FE47511C4FA}"/>
              </a:ext>
            </a:extLst>
          </p:cNvPr>
          <p:cNvSpPr txBox="1"/>
          <p:nvPr/>
        </p:nvSpPr>
        <p:spPr>
          <a:xfrm>
            <a:off x="5701344" y="1840235"/>
            <a:ext cx="3559198" cy="1631216"/>
          </a:xfrm>
          <a:prstGeom prst="rect">
            <a:avLst/>
          </a:prstGeom>
          <a:noFill/>
        </p:spPr>
        <p:txBody>
          <a:bodyPr wrap="square" rtlCol="0">
            <a:spAutoFit/>
          </a:bodyPr>
          <a:lstStyle/>
          <a:p>
            <a:r>
              <a:rPr lang="en-US" sz="2000" b="0" dirty="0">
                <a:latin typeface="Times New Roman" panose="02020603050405020304" pitchFamily="18" charset="0"/>
                <a:cs typeface="Times New Roman" panose="02020603050405020304" pitchFamily="18" charset="0"/>
              </a:rPr>
              <a:t>Top four industries: </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Major Banks (91)</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Real Estate Investment (33)</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Major Pharmaceuticals (26)</a:t>
            </a:r>
          </a:p>
          <a:p>
            <a:pPr marL="285750" indent="-285750">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Computer Software (26)</a:t>
            </a:r>
          </a:p>
        </p:txBody>
      </p:sp>
      <p:pic>
        <p:nvPicPr>
          <p:cNvPr id="5" name="Audio 4">
            <a:hlinkClick r:id="" action="ppaction://media"/>
            <a:extLst>
              <a:ext uri="{FF2B5EF4-FFF2-40B4-BE49-F238E27FC236}">
                <a16:creationId xmlns:a16="http://schemas.microsoft.com/office/drawing/2014/main" id="{2A53FDB9-E5A7-4CF7-91C9-578FA5C6EA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259451957"/>
      </p:ext>
    </p:extLst>
  </p:cSld>
  <p:clrMapOvr>
    <a:masterClrMapping/>
  </p:clrMapOvr>
  <mc:AlternateContent xmlns:mc="http://schemas.openxmlformats.org/markup-compatibility/2006" xmlns:p14="http://schemas.microsoft.com/office/powerpoint/2010/main">
    <mc:Choice Requires="p14">
      <p:transition spd="slow" p14:dur="2000" advTm="12437"/>
    </mc:Choice>
    <mc:Fallback xmlns="">
      <p:transition spd="slow" advTm="12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C232-D744-47B7-A1EF-C7C83944EBA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Top Influenced Industries</a:t>
            </a:r>
          </a:p>
        </p:txBody>
      </p:sp>
      <p:sp>
        <p:nvSpPr>
          <p:cNvPr id="4" name="TextBox 3">
            <a:extLst>
              <a:ext uri="{FF2B5EF4-FFF2-40B4-BE49-F238E27FC236}">
                <a16:creationId xmlns:a16="http://schemas.microsoft.com/office/drawing/2014/main" id="{8D4C6E4A-9529-4FE9-A682-F9D1F1C769D5}"/>
              </a:ext>
            </a:extLst>
          </p:cNvPr>
          <p:cNvSpPr txBox="1"/>
          <p:nvPr/>
        </p:nvSpPr>
        <p:spPr>
          <a:xfrm>
            <a:off x="1308754" y="1227335"/>
            <a:ext cx="3946712" cy="646331"/>
          </a:xfrm>
          <a:prstGeom prst="rect">
            <a:avLst/>
          </a:prstGeom>
          <a:noFill/>
        </p:spPr>
        <p:txBody>
          <a:bodyPr wrap="square" rtlCol="0">
            <a:spAutoFit/>
          </a:bodyPr>
          <a:lstStyle/>
          <a:p>
            <a:r>
              <a:rPr lang="en-US" sz="1800" b="0" dirty="0">
                <a:latin typeface="Times New Roman" panose="02020603050405020304" pitchFamily="18" charset="0"/>
                <a:cs typeface="Times New Roman" panose="02020603050405020304" pitchFamily="18" charset="0"/>
              </a:rPr>
              <a:t>Top positively influenced industries on June 28, 2016</a:t>
            </a:r>
          </a:p>
        </p:txBody>
      </p:sp>
      <p:sp>
        <p:nvSpPr>
          <p:cNvPr id="5" name="TextBox 4">
            <a:extLst>
              <a:ext uri="{FF2B5EF4-FFF2-40B4-BE49-F238E27FC236}">
                <a16:creationId xmlns:a16="http://schemas.microsoft.com/office/drawing/2014/main" id="{7703B46B-A650-4626-85FF-A6E4E0FC1688}"/>
              </a:ext>
            </a:extLst>
          </p:cNvPr>
          <p:cNvSpPr txBox="1"/>
          <p:nvPr/>
        </p:nvSpPr>
        <p:spPr>
          <a:xfrm>
            <a:off x="1404938" y="1964936"/>
            <a:ext cx="3657600" cy="1754326"/>
          </a:xfrm>
          <a:prstGeom prst="rect">
            <a:avLst/>
          </a:prstGeom>
          <a:noFill/>
        </p:spPr>
        <p:txBody>
          <a:bodyPr wrap="square" rtlCol="0">
            <a:spAutoFit/>
          </a:bodyPr>
          <a:lstStyle/>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Major Pharmaceuticals </a:t>
            </a:r>
          </a:p>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Oil &amp; Gas </a:t>
            </a:r>
          </a:p>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Major Banks </a:t>
            </a:r>
          </a:p>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Real Estate Investment</a:t>
            </a:r>
          </a:p>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Semiconductor</a:t>
            </a:r>
          </a:p>
          <a:p>
            <a:pPr marL="285750" indent="-28575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Computer Software</a:t>
            </a:r>
          </a:p>
        </p:txBody>
      </p:sp>
      <p:sp>
        <p:nvSpPr>
          <p:cNvPr id="6" name="TextBox 5">
            <a:extLst>
              <a:ext uri="{FF2B5EF4-FFF2-40B4-BE49-F238E27FC236}">
                <a16:creationId xmlns:a16="http://schemas.microsoft.com/office/drawing/2014/main" id="{E3DF47B7-3BEA-4583-A029-2C6814F49961}"/>
              </a:ext>
            </a:extLst>
          </p:cNvPr>
          <p:cNvSpPr txBox="1"/>
          <p:nvPr/>
        </p:nvSpPr>
        <p:spPr>
          <a:xfrm>
            <a:off x="5255466" y="1130174"/>
            <a:ext cx="3946712" cy="646331"/>
          </a:xfrm>
          <a:prstGeom prst="rect">
            <a:avLst/>
          </a:prstGeom>
          <a:noFill/>
        </p:spPr>
        <p:txBody>
          <a:bodyPr wrap="square" rtlCol="0">
            <a:spAutoFit/>
          </a:bodyPr>
          <a:lstStyle/>
          <a:p>
            <a:r>
              <a:rPr lang="en-US" sz="1800" b="0" dirty="0">
                <a:latin typeface="Times New Roman" panose="02020603050405020304" pitchFamily="18" charset="0"/>
                <a:cs typeface="Times New Roman" panose="02020603050405020304" pitchFamily="18" charset="0"/>
              </a:rPr>
              <a:t>Top negatively influenced industries on April 2, 2018</a:t>
            </a:r>
          </a:p>
        </p:txBody>
      </p:sp>
      <p:sp>
        <p:nvSpPr>
          <p:cNvPr id="8" name="TextBox 7">
            <a:extLst>
              <a:ext uri="{FF2B5EF4-FFF2-40B4-BE49-F238E27FC236}">
                <a16:creationId xmlns:a16="http://schemas.microsoft.com/office/drawing/2014/main" id="{DD37CA59-B306-4A65-94D9-80409EC35AED}"/>
              </a:ext>
            </a:extLst>
          </p:cNvPr>
          <p:cNvSpPr txBox="1"/>
          <p:nvPr/>
        </p:nvSpPr>
        <p:spPr>
          <a:xfrm>
            <a:off x="5304864" y="1873666"/>
            <a:ext cx="3381936" cy="2308324"/>
          </a:xfrm>
          <a:prstGeom prst="rect">
            <a:avLst/>
          </a:prstGeom>
          <a:noFill/>
        </p:spPr>
        <p:txBody>
          <a:bodyPr wrap="square" rtlCol="0">
            <a:spAutoFit/>
          </a:bodyPr>
          <a:lstStyle/>
          <a:p>
            <a:pPr marL="285750" indent="-2857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Major Pharmaceuticals </a:t>
            </a:r>
          </a:p>
          <a:p>
            <a:pPr marL="285750" indent="-2857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Oil &amp; Gas </a:t>
            </a:r>
          </a:p>
          <a:p>
            <a:pPr marL="285750" indent="-2857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Major Banks </a:t>
            </a:r>
          </a:p>
          <a:p>
            <a:pPr marL="285750" indent="-2857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Real Estate Investment</a:t>
            </a:r>
          </a:p>
          <a:p>
            <a:pPr marL="285750" indent="-2857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Semiconductor</a:t>
            </a:r>
          </a:p>
          <a:p>
            <a:pPr marL="285750" indent="-2857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Computer Software</a:t>
            </a:r>
          </a:p>
          <a:p>
            <a:pPr marL="285750" indent="-285750">
              <a:buFont typeface="Arial" panose="020B0604020202020204" pitchFamily="34" charset="0"/>
              <a:buChar char="•"/>
            </a:pPr>
            <a:r>
              <a:rPr lang="en-US" b="0" dirty="0">
                <a:latin typeface="Times New Roman" panose="02020603050405020304" pitchFamily="18" charset="0"/>
                <a:cs typeface="Times New Roman" panose="02020603050405020304" pitchFamily="18" charset="0"/>
              </a:rPr>
              <a:t>Metal Fabrication</a:t>
            </a:r>
          </a:p>
          <a:p>
            <a:pPr marL="285750" indent="-285750">
              <a:buFont typeface="Arial" panose="020B0604020202020204" pitchFamily="34" charset="0"/>
              <a:buChar char="•"/>
            </a:pPr>
            <a:r>
              <a:rPr lang="en-US" altLang="zh-CN" b="0" dirty="0">
                <a:latin typeface="Times New Roman" panose="02020603050405020304" pitchFamily="18" charset="0"/>
                <a:cs typeface="Times New Roman" panose="02020603050405020304" pitchFamily="18" charset="0"/>
              </a:rPr>
              <a:t>Industrial Machinery</a:t>
            </a:r>
            <a:endParaRPr lang="en-US" b="0" dirty="0">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5861146E-4E74-4F8E-B9B0-0ED7D49A86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568428455"/>
      </p:ext>
    </p:extLst>
  </p:cSld>
  <p:clrMapOvr>
    <a:masterClrMapping/>
  </p:clrMapOvr>
  <mc:AlternateContent xmlns:mc="http://schemas.openxmlformats.org/markup-compatibility/2006" xmlns:p14="http://schemas.microsoft.com/office/powerpoint/2010/main">
    <mc:Choice Requires="p14">
      <p:transition spd="slow" p14:dur="2000" advTm="48515"/>
    </mc:Choice>
    <mc:Fallback xmlns="">
      <p:transition spd="slow" advTm="48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1C80-85FB-4E64-8897-E4FAA17934AC}"/>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Summary of Findings/Creative Work. </a:t>
            </a:r>
          </a:p>
        </p:txBody>
      </p:sp>
      <p:pic>
        <p:nvPicPr>
          <p:cNvPr id="6" name="Audio 5">
            <a:hlinkClick r:id="" action="ppaction://media"/>
            <a:extLst>
              <a:ext uri="{FF2B5EF4-FFF2-40B4-BE49-F238E27FC236}">
                <a16:creationId xmlns:a16="http://schemas.microsoft.com/office/drawing/2014/main" id="{D12736C2-E675-4FCB-A76A-F8DFC741C4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
        <p:nvSpPr>
          <p:cNvPr id="7" name="Subtitle 3">
            <a:extLst>
              <a:ext uri="{FF2B5EF4-FFF2-40B4-BE49-F238E27FC236}">
                <a16:creationId xmlns:a16="http://schemas.microsoft.com/office/drawing/2014/main" id="{D3597899-448B-47D6-818D-075D433E7369}"/>
              </a:ext>
            </a:extLst>
          </p:cNvPr>
          <p:cNvSpPr>
            <a:spLocks noGrp="1"/>
          </p:cNvSpPr>
          <p:nvPr>
            <p:ph idx="1"/>
          </p:nvPr>
        </p:nvSpPr>
        <p:spPr>
          <a:xfrm>
            <a:off x="1398588" y="1045840"/>
            <a:ext cx="7283450" cy="3394614"/>
          </a:xfrm>
        </p:spPr>
        <p:txBody>
          <a:bodyPr/>
          <a:lstStyle/>
          <a:p>
            <a:pPr lvl="0">
              <a:buClr>
                <a:srgbClr val="595959"/>
              </a:buClr>
              <a:buSzPts val="1300"/>
              <a:buFont typeface="Lato"/>
              <a:buChar char="●"/>
            </a:pPr>
            <a:r>
              <a:rPr lang="en-US" sz="1800" dirty="0">
                <a:solidFill>
                  <a:schemeClr val="tx1"/>
                </a:solidFill>
                <a:latin typeface="Times New Roman" panose="02020603050405020304" pitchFamily="18" charset="0"/>
                <a:cs typeface="Times New Roman" panose="02020603050405020304" pitchFamily="18" charset="0"/>
              </a:rPr>
              <a:t>Researc</a:t>
            </a:r>
            <a:r>
              <a:rPr lang="en-US" altLang="zh-CN" sz="1800" dirty="0">
                <a:solidFill>
                  <a:schemeClr val="tx1"/>
                </a:solidFill>
                <a:latin typeface="Times New Roman" panose="02020603050405020304" pitchFamily="18" charset="0"/>
                <a:cs typeface="Times New Roman" panose="02020603050405020304" pitchFamily="18" charset="0"/>
              </a:rPr>
              <a:t>h findings: </a:t>
            </a:r>
            <a:endParaRPr lang="en-US" sz="1800" dirty="0">
              <a:solidFill>
                <a:schemeClr val="tx1"/>
              </a:solidFill>
              <a:latin typeface="Times New Roman" panose="02020603050405020304" pitchFamily="18" charset="0"/>
              <a:cs typeface="Times New Roman" panose="02020603050405020304" pitchFamily="18" charset="0"/>
            </a:endParaRPr>
          </a:p>
          <a:p>
            <a:pPr marL="685680" lvl="2" indent="-285750">
              <a:spcBef>
                <a:spcPts val="600"/>
              </a:spcBef>
              <a:buClr>
                <a:srgbClr val="595959"/>
              </a:buClr>
              <a:buSzPts val="1100"/>
              <a:buFont typeface="Courier New" panose="02070309020205020404" pitchFamily="49" charset="0"/>
              <a:buChar char="o"/>
            </a:pPr>
            <a:r>
              <a:rPr lang="en-US" sz="1800" dirty="0">
                <a:solidFill>
                  <a:schemeClr val="tx1"/>
                </a:solidFill>
                <a:latin typeface="Times New Roman" panose="02020603050405020304" pitchFamily="18" charset="0"/>
                <a:cs typeface="Times New Roman" panose="02020603050405020304" pitchFamily="18" charset="0"/>
              </a:rPr>
              <a:t>Clustered the stocks based on performance </a:t>
            </a:r>
          </a:p>
          <a:p>
            <a:pPr marL="685680" lvl="2" indent="-285750">
              <a:spcBef>
                <a:spcPts val="600"/>
              </a:spcBef>
              <a:buClr>
                <a:srgbClr val="595959"/>
              </a:buClr>
              <a:buSzPts val="1100"/>
              <a:buFont typeface="Courier New" panose="02070309020205020404" pitchFamily="49" charset="0"/>
              <a:buChar char="o"/>
            </a:pPr>
            <a:r>
              <a:rPr lang="en-US" sz="1800" dirty="0">
                <a:solidFill>
                  <a:schemeClr val="tx1"/>
                </a:solidFill>
                <a:latin typeface="Times New Roman" panose="02020603050405020304" pitchFamily="18" charset="0"/>
                <a:cs typeface="Times New Roman" panose="02020603050405020304" pitchFamily="18" charset="0"/>
              </a:rPr>
              <a:t>Demonstrated that people’s expectations for the U.S. economy and the Chinese economy during the first stage of trade war.</a:t>
            </a:r>
          </a:p>
          <a:p>
            <a:pPr marL="685680" lvl="2" indent="-285750">
              <a:spcBef>
                <a:spcPts val="600"/>
              </a:spcBef>
              <a:buClr>
                <a:srgbClr val="595959"/>
              </a:buClr>
              <a:buSzPts val="1100"/>
              <a:buFont typeface="Courier New" panose="02070309020205020404" pitchFamily="49" charset="0"/>
              <a:buChar char="o"/>
            </a:pPr>
            <a:r>
              <a:rPr lang="en-US" sz="1800" dirty="0">
                <a:solidFill>
                  <a:schemeClr val="tx1"/>
                </a:solidFill>
                <a:latin typeface="Times New Roman" panose="02020603050405020304" pitchFamily="18" charset="0"/>
                <a:cs typeface="Times New Roman" panose="02020603050405020304" pitchFamily="18" charset="0"/>
              </a:rPr>
              <a:t>Found out the most influenced industries</a:t>
            </a:r>
          </a:p>
          <a:p>
            <a:endParaRPr lang="en-US" dirty="0"/>
          </a:p>
        </p:txBody>
      </p:sp>
      <p:sp>
        <p:nvSpPr>
          <p:cNvPr id="8" name="Text Placeholder 2">
            <a:extLst>
              <a:ext uri="{FF2B5EF4-FFF2-40B4-BE49-F238E27FC236}">
                <a16:creationId xmlns:a16="http://schemas.microsoft.com/office/drawing/2014/main" id="{C312AAEA-1BB9-45C0-96C9-4AF9A9DA8294}"/>
              </a:ext>
            </a:extLst>
          </p:cNvPr>
          <p:cNvSpPr txBox="1">
            <a:spLocks/>
          </p:cNvSpPr>
          <p:nvPr/>
        </p:nvSpPr>
        <p:spPr bwMode="auto">
          <a:xfrm>
            <a:off x="2163363" y="2875141"/>
            <a:ext cx="3373437"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797" indent="-342797" algn="l" rtl="0" eaLnBrk="1" fontAlgn="base" hangingPunct="1">
              <a:spcBef>
                <a:spcPct val="20000"/>
              </a:spcBef>
              <a:spcAft>
                <a:spcPct val="0"/>
              </a:spcAft>
              <a:buChar char="•"/>
              <a:defRPr sz="1999">
                <a:solidFill>
                  <a:srgbClr val="38393B"/>
                </a:solidFill>
                <a:latin typeface="+mn-lt"/>
                <a:ea typeface="+mn-ea"/>
                <a:cs typeface="+mn-cs"/>
              </a:defRPr>
            </a:lvl1pPr>
            <a:lvl2pPr marL="742727" indent="-285664" algn="l" rtl="0" eaLnBrk="1" fontAlgn="base" hangingPunct="1">
              <a:spcBef>
                <a:spcPct val="20000"/>
              </a:spcBef>
              <a:spcAft>
                <a:spcPct val="0"/>
              </a:spcAft>
              <a:buChar char="–"/>
              <a:defRPr sz="1999">
                <a:solidFill>
                  <a:srgbClr val="38393B"/>
                </a:solidFill>
                <a:latin typeface="+mn-lt"/>
              </a:defRPr>
            </a:lvl2pPr>
            <a:lvl3pPr marL="1142657" indent="-228531" algn="l" rtl="0" eaLnBrk="1" fontAlgn="base" hangingPunct="1">
              <a:spcBef>
                <a:spcPct val="20000"/>
              </a:spcBef>
              <a:spcAft>
                <a:spcPct val="0"/>
              </a:spcAft>
              <a:buChar char="•"/>
              <a:defRPr sz="1999">
                <a:solidFill>
                  <a:srgbClr val="38393B"/>
                </a:solidFill>
                <a:latin typeface="+mn-lt"/>
              </a:defRPr>
            </a:lvl3pPr>
            <a:lvl4pPr marL="1599720" indent="-228531" algn="l" rtl="0" eaLnBrk="1" fontAlgn="base" hangingPunct="1">
              <a:spcBef>
                <a:spcPct val="20000"/>
              </a:spcBef>
              <a:spcAft>
                <a:spcPct val="0"/>
              </a:spcAft>
              <a:buChar char="–"/>
              <a:defRPr sz="1999">
                <a:solidFill>
                  <a:srgbClr val="38393B"/>
                </a:solidFill>
                <a:latin typeface="+mn-lt"/>
              </a:defRPr>
            </a:lvl4pPr>
            <a:lvl5pPr marL="2056783" indent="-228531" algn="l" rtl="0" eaLnBrk="1" fontAlgn="base" hangingPunct="1">
              <a:spcBef>
                <a:spcPct val="20000"/>
              </a:spcBef>
              <a:spcAft>
                <a:spcPct val="0"/>
              </a:spcAft>
              <a:buChar char="»"/>
              <a:defRPr sz="1999">
                <a:solidFill>
                  <a:srgbClr val="38393B"/>
                </a:solidFill>
                <a:latin typeface="+mn-lt"/>
              </a:defRPr>
            </a:lvl5pPr>
            <a:lvl6pPr marL="2513846" indent="-228531" algn="l" rtl="0" eaLnBrk="1" fontAlgn="base" hangingPunct="1">
              <a:spcBef>
                <a:spcPct val="20000"/>
              </a:spcBef>
              <a:spcAft>
                <a:spcPct val="0"/>
              </a:spcAft>
              <a:buChar char="»"/>
              <a:defRPr sz="1999">
                <a:solidFill>
                  <a:srgbClr val="38393B"/>
                </a:solidFill>
                <a:latin typeface="+mn-lt"/>
              </a:defRPr>
            </a:lvl6pPr>
            <a:lvl7pPr marL="2970908" indent="-228531" algn="l" rtl="0" eaLnBrk="1" fontAlgn="base" hangingPunct="1">
              <a:spcBef>
                <a:spcPct val="20000"/>
              </a:spcBef>
              <a:spcAft>
                <a:spcPct val="0"/>
              </a:spcAft>
              <a:buChar char="»"/>
              <a:defRPr sz="1999">
                <a:solidFill>
                  <a:srgbClr val="38393B"/>
                </a:solidFill>
                <a:latin typeface="+mn-lt"/>
              </a:defRPr>
            </a:lvl7pPr>
            <a:lvl8pPr marL="3427971" indent="-228531" algn="l" rtl="0" eaLnBrk="1" fontAlgn="base" hangingPunct="1">
              <a:spcBef>
                <a:spcPct val="20000"/>
              </a:spcBef>
              <a:spcAft>
                <a:spcPct val="0"/>
              </a:spcAft>
              <a:buChar char="»"/>
              <a:defRPr sz="1999">
                <a:solidFill>
                  <a:srgbClr val="38393B"/>
                </a:solidFill>
                <a:latin typeface="+mn-lt"/>
              </a:defRPr>
            </a:lvl8pPr>
            <a:lvl9pPr marL="3885034" indent="-228531" algn="l" rtl="0" eaLnBrk="1" fontAlgn="base" hangingPunct="1">
              <a:spcBef>
                <a:spcPct val="20000"/>
              </a:spcBef>
              <a:spcAft>
                <a:spcPct val="0"/>
              </a:spcAft>
              <a:buChar char="»"/>
              <a:defRPr sz="1999">
                <a:solidFill>
                  <a:srgbClr val="38393B"/>
                </a:solidFill>
                <a:latin typeface="+mn-lt"/>
              </a:defRPr>
            </a:lvl9pPr>
          </a:lstStyle>
          <a:p>
            <a:pPr>
              <a:spcBef>
                <a:spcPct val="0"/>
              </a:spcBef>
              <a:buFont typeface="Wingdings" panose="05000000000000000000" pitchFamily="2" charset="2"/>
              <a:buChar char="§"/>
            </a:pPr>
            <a:r>
              <a:rPr lang="en-US" sz="1800" b="0" kern="1200" dirty="0">
                <a:solidFill>
                  <a:schemeClr val="tx1"/>
                </a:solidFill>
                <a:latin typeface="Times New Roman" panose="02020603050405020304" pitchFamily="18" charset="0"/>
                <a:cs typeface="Times New Roman" panose="02020603050405020304" pitchFamily="18" charset="0"/>
              </a:rPr>
              <a:t>Major Pharmaceuticals </a:t>
            </a:r>
          </a:p>
          <a:p>
            <a:pPr>
              <a:spcBef>
                <a:spcPct val="0"/>
              </a:spcBef>
              <a:buFont typeface="Wingdings" panose="05000000000000000000" pitchFamily="2" charset="2"/>
              <a:buChar char="§"/>
            </a:pPr>
            <a:r>
              <a:rPr lang="en-US" sz="1800" b="0" kern="1200" dirty="0">
                <a:solidFill>
                  <a:schemeClr val="tx1"/>
                </a:solidFill>
                <a:latin typeface="Times New Roman" panose="02020603050405020304" pitchFamily="18" charset="0"/>
                <a:cs typeface="Times New Roman" panose="02020603050405020304" pitchFamily="18" charset="0"/>
              </a:rPr>
              <a:t>Industrial Machinery</a:t>
            </a:r>
          </a:p>
          <a:p>
            <a:pPr>
              <a:spcBef>
                <a:spcPct val="0"/>
              </a:spcBef>
              <a:buFont typeface="Wingdings" panose="05000000000000000000" pitchFamily="2" charset="2"/>
              <a:buChar char="§"/>
            </a:pPr>
            <a:r>
              <a:rPr lang="en-US" sz="1800" b="0" kern="1200" dirty="0">
                <a:solidFill>
                  <a:schemeClr val="tx1"/>
                </a:solidFill>
                <a:latin typeface="Times New Roman" panose="02020603050405020304" pitchFamily="18" charset="0"/>
                <a:cs typeface="Times New Roman" panose="02020603050405020304" pitchFamily="18" charset="0"/>
              </a:rPr>
              <a:t>Oil &amp; Gas</a:t>
            </a:r>
          </a:p>
          <a:p>
            <a:pPr>
              <a:spcBef>
                <a:spcPct val="0"/>
              </a:spcBef>
              <a:buFont typeface="Wingdings" panose="05000000000000000000" pitchFamily="2" charset="2"/>
              <a:buChar char="§"/>
            </a:pPr>
            <a:r>
              <a:rPr lang="en-US" sz="1800" b="0" kern="1200" dirty="0">
                <a:solidFill>
                  <a:schemeClr val="tx1"/>
                </a:solidFill>
                <a:latin typeface="Times New Roman" panose="02020603050405020304" pitchFamily="18" charset="0"/>
                <a:cs typeface="Times New Roman" panose="02020603050405020304" pitchFamily="18" charset="0"/>
              </a:rPr>
              <a:t>Major Banks </a:t>
            </a:r>
          </a:p>
        </p:txBody>
      </p:sp>
      <p:sp>
        <p:nvSpPr>
          <p:cNvPr id="9" name="TextBox 8">
            <a:extLst>
              <a:ext uri="{FF2B5EF4-FFF2-40B4-BE49-F238E27FC236}">
                <a16:creationId xmlns:a16="http://schemas.microsoft.com/office/drawing/2014/main" id="{6A23FC33-22F2-4E2D-B725-F5ADBB2E106D}"/>
              </a:ext>
            </a:extLst>
          </p:cNvPr>
          <p:cNvSpPr txBox="1"/>
          <p:nvPr/>
        </p:nvSpPr>
        <p:spPr>
          <a:xfrm>
            <a:off x="5601837" y="2875141"/>
            <a:ext cx="2757600" cy="1200329"/>
          </a:xfrm>
          <a:prstGeom prst="rect">
            <a:avLst/>
          </a:prstGeom>
          <a:noFill/>
        </p:spPr>
        <p:txBody>
          <a:bodyPr wrap="square" rtlCol="0">
            <a:spAutoFit/>
          </a:bodyPr>
          <a:lstStyle/>
          <a:p>
            <a:pPr marL="285750" indent="-285750">
              <a:lnSpc>
                <a:spcPct val="100000"/>
              </a:lnSpc>
              <a:buFont typeface="Wingdings" panose="05000000000000000000" pitchFamily="2" charset="2"/>
              <a:buChar char="§"/>
            </a:pPr>
            <a:r>
              <a:rPr lang="en-US" b="0" dirty="0">
                <a:latin typeface="Times New Roman" panose="02020603050405020304" pitchFamily="18" charset="0"/>
                <a:cs typeface="Times New Roman" panose="02020603050405020304" pitchFamily="18" charset="0"/>
              </a:rPr>
              <a:t>Real Estate Investment</a:t>
            </a:r>
          </a:p>
          <a:p>
            <a:pPr marL="285750" indent="-285750">
              <a:lnSpc>
                <a:spcPct val="100000"/>
              </a:lnSpc>
              <a:buFont typeface="Wingdings" panose="05000000000000000000" pitchFamily="2" charset="2"/>
              <a:buChar char="§"/>
            </a:pPr>
            <a:r>
              <a:rPr lang="en-US" b="0" dirty="0">
                <a:latin typeface="Times New Roman" panose="02020603050405020304" pitchFamily="18" charset="0"/>
                <a:cs typeface="Times New Roman" panose="02020603050405020304" pitchFamily="18" charset="0"/>
              </a:rPr>
              <a:t>Semiconductor</a:t>
            </a:r>
          </a:p>
          <a:p>
            <a:pPr marL="285750" indent="-285750">
              <a:lnSpc>
                <a:spcPct val="100000"/>
              </a:lnSpc>
              <a:buFont typeface="Wingdings" panose="05000000000000000000" pitchFamily="2" charset="2"/>
              <a:buChar char="§"/>
            </a:pPr>
            <a:r>
              <a:rPr lang="en-US" b="0" dirty="0">
                <a:latin typeface="Times New Roman" panose="02020603050405020304" pitchFamily="18" charset="0"/>
                <a:cs typeface="Times New Roman" panose="02020603050405020304" pitchFamily="18" charset="0"/>
              </a:rPr>
              <a:t>Computer Software</a:t>
            </a:r>
          </a:p>
          <a:p>
            <a:pPr marL="285750" indent="-285750">
              <a:lnSpc>
                <a:spcPct val="100000"/>
              </a:lnSpc>
              <a:buFont typeface="Wingdings" panose="05000000000000000000" pitchFamily="2" charset="2"/>
              <a:buChar char="§"/>
            </a:pPr>
            <a:r>
              <a:rPr lang="en-US" b="0" dirty="0">
                <a:latin typeface="Times New Roman" panose="02020603050405020304" pitchFamily="18" charset="0"/>
                <a:cs typeface="Times New Roman" panose="02020603050405020304" pitchFamily="18" charset="0"/>
              </a:rPr>
              <a:t>Metal Fabrication</a:t>
            </a:r>
          </a:p>
        </p:txBody>
      </p:sp>
    </p:spTree>
    <p:extLst>
      <p:ext uri="{BB962C8B-B14F-4D97-AF65-F5344CB8AC3E}">
        <p14:creationId xmlns:p14="http://schemas.microsoft.com/office/powerpoint/2010/main" val="999003149"/>
      </p:ext>
    </p:extLst>
  </p:cSld>
  <p:clrMapOvr>
    <a:masterClrMapping/>
  </p:clrMapOvr>
  <mc:AlternateContent xmlns:mc="http://schemas.openxmlformats.org/markup-compatibility/2006" xmlns:p14="http://schemas.microsoft.com/office/powerpoint/2010/main">
    <mc:Choice Requires="p14">
      <p:transition spd="slow" p14:dur="2000" advTm="58112"/>
    </mc:Choice>
    <mc:Fallback xmlns="">
      <p:transition spd="slow" advTm="58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F4E1-F472-4C7E-B8A5-617B87EBEF52}"/>
              </a:ext>
            </a:extLst>
          </p:cNvPr>
          <p:cNvSpPr>
            <a:spLocks noGrp="1"/>
          </p:cNvSpPr>
          <p:nvPr>
            <p:ph type="title"/>
          </p:nvPr>
        </p:nvSpPr>
        <p:spPr>
          <a:xfrm>
            <a:off x="1416050" y="316602"/>
            <a:ext cx="7270750" cy="856985"/>
          </a:xfrm>
        </p:spPr>
        <p:txBody>
          <a:bodyPr/>
          <a:lstStyle/>
          <a:p>
            <a:r>
              <a:rPr lang="en-US" sz="3200" dirty="0">
                <a:latin typeface="Times New Roman" panose="02020603050405020304" pitchFamily="18" charset="0"/>
                <a:cs typeface="Times New Roman" panose="02020603050405020304" pitchFamily="18" charset="0"/>
              </a:rPr>
              <a:t>Summary of Findings/Creative Work (cont.) </a:t>
            </a:r>
          </a:p>
        </p:txBody>
      </p:sp>
      <p:pic>
        <p:nvPicPr>
          <p:cNvPr id="8" name="Audio 7">
            <a:hlinkClick r:id="" action="ppaction://media"/>
            <a:extLst>
              <a:ext uri="{FF2B5EF4-FFF2-40B4-BE49-F238E27FC236}">
                <a16:creationId xmlns:a16="http://schemas.microsoft.com/office/drawing/2014/main" id="{D5292CD4-0584-45D4-80D6-1374487F31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
        <p:nvSpPr>
          <p:cNvPr id="6" name="Text Placeholder 2">
            <a:extLst>
              <a:ext uri="{FF2B5EF4-FFF2-40B4-BE49-F238E27FC236}">
                <a16:creationId xmlns:a16="http://schemas.microsoft.com/office/drawing/2014/main" id="{D9BB279C-B470-4D58-891C-E668434C821A}"/>
              </a:ext>
            </a:extLst>
          </p:cNvPr>
          <p:cNvSpPr>
            <a:spLocks noGrp="1"/>
          </p:cNvSpPr>
          <p:nvPr>
            <p:ph idx="1"/>
          </p:nvPr>
        </p:nvSpPr>
        <p:spPr>
          <a:xfrm>
            <a:off x="1403350" y="1372629"/>
            <a:ext cx="7283450" cy="2002583"/>
          </a:xfrm>
        </p:spPr>
        <p:txBody>
          <a:bodyPr/>
          <a:lstStyle/>
          <a:p>
            <a:pPr>
              <a:lnSpc>
                <a:spcPct val="100000"/>
              </a:lnSpc>
            </a:pPr>
            <a:r>
              <a:rPr lang="en-US" sz="1800" dirty="0">
                <a:latin typeface="Times New Roman" panose="02020603050405020304" pitchFamily="18" charset="0"/>
                <a:cs typeface="Times New Roman" panose="02020603050405020304" pitchFamily="18" charset="0"/>
              </a:rPr>
              <a:t>Creative work:</a:t>
            </a:r>
          </a:p>
          <a:p>
            <a:pPr lvl="1">
              <a:lnSpc>
                <a:spcPct val="100000"/>
              </a:lnSpc>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Combines the I.T. and business fields </a:t>
            </a:r>
          </a:p>
          <a:p>
            <a:pPr lvl="1">
              <a:lnSpc>
                <a:spcPct val="100000"/>
              </a:lnSpc>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Brings computer-based scientific methods into the analysis of the stock market</a:t>
            </a:r>
          </a:p>
          <a:p>
            <a:pPr lvl="1">
              <a:lnSpc>
                <a:spcPct val="100000"/>
              </a:lnSpc>
              <a:buFont typeface="Courier New" panose="02070309020205020404" pitchFamily="49" charset="0"/>
              <a:buChar char="o"/>
            </a:pPr>
            <a:r>
              <a:rPr lang="en-US" sz="1800" dirty="0">
                <a:latin typeface="Times New Roman" panose="02020603050405020304" pitchFamily="18" charset="0"/>
                <a:cs typeface="Times New Roman" panose="02020603050405020304" pitchFamily="18" charset="0"/>
              </a:rPr>
              <a:t>Demonstrates how to use the unsupervised machine learning tool to analyze government policies' impacts on the stock market</a:t>
            </a:r>
          </a:p>
          <a:p>
            <a:endParaRPr lang="en-US" dirty="0"/>
          </a:p>
        </p:txBody>
      </p:sp>
    </p:spTree>
    <p:extLst>
      <p:ext uri="{BB962C8B-B14F-4D97-AF65-F5344CB8AC3E}">
        <p14:creationId xmlns:p14="http://schemas.microsoft.com/office/powerpoint/2010/main" val="1410941045"/>
      </p:ext>
    </p:extLst>
  </p:cSld>
  <p:clrMapOvr>
    <a:masterClrMapping/>
  </p:clrMapOvr>
  <mc:AlternateContent xmlns:mc="http://schemas.openxmlformats.org/markup-compatibility/2006" xmlns:p14="http://schemas.microsoft.com/office/powerpoint/2010/main">
    <mc:Choice Requires="p14">
      <p:transition spd="slow" p14:dur="2000" advTm="41217"/>
    </mc:Choice>
    <mc:Fallback xmlns="">
      <p:transition spd="slow" advTm="4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0CAC-350D-4EA1-AD36-69B3DD4ED172}"/>
              </a:ext>
            </a:extLst>
          </p:cNvPr>
          <p:cNvSpPr>
            <a:spLocks noGrp="1"/>
          </p:cNvSpPr>
          <p:nvPr>
            <p:ph type="ctrTitle"/>
          </p:nvPr>
        </p:nvSpPr>
        <p:spPr>
          <a:xfrm>
            <a:off x="823579" y="1947738"/>
            <a:ext cx="7688100" cy="1664700"/>
          </a:xfrm>
        </p:spPr>
        <p:txBody>
          <a:bodyPr/>
          <a:lstStyle/>
          <a:p>
            <a:r>
              <a:rPr lang="en-US" dirty="0">
                <a:latin typeface="Times New Roman" panose="02020603050405020304" pitchFamily="18" charset="0"/>
                <a:cs typeface="Times New Roman" panose="02020603050405020304" pitchFamily="18" charset="0"/>
              </a:rPr>
              <a:t>Thank you!</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Contact Info: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Xiangyang Meng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xfm20293@marymount.edu</a:t>
            </a:r>
          </a:p>
        </p:txBody>
      </p:sp>
      <p:pic>
        <p:nvPicPr>
          <p:cNvPr id="5" name="Audio 4">
            <a:hlinkClick r:id="" action="ppaction://media"/>
            <a:extLst>
              <a:ext uri="{FF2B5EF4-FFF2-40B4-BE49-F238E27FC236}">
                <a16:creationId xmlns:a16="http://schemas.microsoft.com/office/drawing/2014/main" id="{98BCF108-9C2D-4891-AC51-8C38E0BF51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57980609"/>
      </p:ext>
    </p:extLst>
  </p:cSld>
  <p:clrMapOvr>
    <a:masterClrMapping/>
  </p:clrMapOvr>
  <mc:AlternateContent xmlns:mc="http://schemas.openxmlformats.org/markup-compatibility/2006" xmlns:p14="http://schemas.microsoft.com/office/powerpoint/2010/main">
    <mc:Choice Requires="p14">
      <p:transition spd="slow" p14:dur="2000" advTm="9967"/>
    </mc:Choice>
    <mc:Fallback xmlns="">
      <p:transition spd="slow" advTm="9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D50F-B4AA-4E77-97D4-B8421085E71E}"/>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30 Essential Dates </a:t>
            </a:r>
          </a:p>
        </p:txBody>
      </p:sp>
      <p:sp>
        <p:nvSpPr>
          <p:cNvPr id="3" name="Text Placeholder 2">
            <a:extLst>
              <a:ext uri="{FF2B5EF4-FFF2-40B4-BE49-F238E27FC236}">
                <a16:creationId xmlns:a16="http://schemas.microsoft.com/office/drawing/2014/main" id="{93EFC4CD-3B67-4D02-B536-B2EB8C203927}"/>
              </a:ext>
            </a:extLst>
          </p:cNvPr>
          <p:cNvSpPr>
            <a:spLocks noGrp="1"/>
          </p:cNvSpPr>
          <p:nvPr>
            <p:ph idx="1"/>
          </p:nvPr>
        </p:nvSpPr>
        <p:spPr>
          <a:xfrm>
            <a:off x="1392238" y="928800"/>
            <a:ext cx="7283450" cy="3511654"/>
          </a:xfrm>
        </p:spPr>
        <p:txBody>
          <a:bodyPr numCol="2"/>
          <a:lstStyle/>
          <a:p>
            <a:pPr marL="457200" lvl="1" indent="-311150">
              <a:spcBef>
                <a:spcPts val="0"/>
              </a:spcBef>
              <a:buSzPts val="1300"/>
              <a:buFont typeface="Arial" panose="020B0604020202020204" pitchFamily="34" charset="0"/>
              <a:buChar char="•"/>
            </a:pPr>
            <a:endParaRPr lang="en-US" sz="1300" dirty="0"/>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June 28th, 2016        S&amp;P 500: +1.78%</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March 31th, 2017    S&amp;P 500: -0.23%</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April 7, 2017           S&amp;P 500: -0.08%</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July 19, 2017          S&amp;P 500: +0.54%</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Aug. 14, 2017         S&amp;P 500: +1.00%</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Jan. 17, 2018           S&amp;P 500: +0.94%</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Jan. 22, 2018          S&amp;P 500: +0.81%</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March 8, 2018        S&amp;P 500: +0.45%</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April 2, 2018          S&amp;P 500: -2.23%</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April 3, 2018          S&amp;P 500: +1.26%</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April 4, 2018          S&amp;P 500: +1.16%</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June 15, 2018         S&amp;P 500: -0.10%</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July 10, 2018         S&amp;P 500: +0.35%</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Aug. 1, 2018          S&amp;P 500: -0.10%</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Aug. 7, 2018         S&amp;P 500: +0.28%</a:t>
            </a:r>
          </a:p>
          <a:p>
            <a:pPr marL="488950" lvl="1" indent="-342900">
              <a:spcBef>
                <a:spcPts val="0"/>
              </a:spcBef>
              <a:buSzPts val="1300"/>
              <a:buFont typeface="+mj-lt"/>
              <a:buAutoNum type="arabicPeriod"/>
            </a:pPr>
            <a:endParaRPr lang="en-US" sz="14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endParaRPr lang="en-US" sz="14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endParaRPr lang="en-US" sz="14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endParaRPr lang="en-US" sz="14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Aug. 23, 2018       S&amp;P 500: -0.17%</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Sept. 7, 2018         S&amp;P 500: -0.22%</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Sept. 24, 2018      S&amp;P 500: -0.35%</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Dec. 1, 2018         S&amp;P 500: +1.09% </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Feb. 24, 2019       S&amp;P 500: +0.12% </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May 5, 2019         S&amp;P 500: -0.45% </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May 8, 2019         S&amp;P 500: -0.16%</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June 18, 2019       S&amp;P 500: +0.97%</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June 29, 2019       S&amp;P 500: +0.77% </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Aug. 1, 2019        S&amp;P 500: -0.90%</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Aug. 13, 2019      S&amp;P500:   +1.5%</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Aug. 23, 2019      S&amp;P 500: -0.1%</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Sept. 20, 2019      S&amp;P 500: -0.53%</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Sept. 23, 2019      S&amp;P 500: -0.01%</a:t>
            </a:r>
          </a:p>
          <a:p>
            <a:pPr marL="488950" lvl="1" indent="-342900">
              <a:spcBef>
                <a:spcPts val="0"/>
              </a:spcBef>
              <a:buSzPts val="1300"/>
              <a:buFont typeface="+mj-lt"/>
              <a:buAutoNum type="arabicPeriod"/>
            </a:pPr>
            <a:r>
              <a:rPr lang="en-US" sz="1400" dirty="0">
                <a:latin typeface="Times New Roman" panose="02020603050405020304" pitchFamily="18" charset="0"/>
                <a:cs typeface="Times New Roman" panose="02020603050405020304" pitchFamily="18" charset="0"/>
              </a:rPr>
              <a:t>Oct. 7, 2019         S&amp;P 500: -0.46%</a:t>
            </a:r>
          </a:p>
          <a:p>
            <a:pPr marL="457200" lvl="1" indent="-311150">
              <a:spcBef>
                <a:spcPts val="0"/>
              </a:spcBef>
              <a:buSzPts val="1300"/>
              <a:buFont typeface="Arial" panose="020B0604020202020204" pitchFamily="34" charset="0"/>
              <a:buChar char="•"/>
            </a:pPr>
            <a:endParaRPr lang="en-US" sz="1300" dirty="0">
              <a:latin typeface="Times New Roman" panose="02020603050405020304" pitchFamily="18" charset="0"/>
              <a:cs typeface="Times New Roman" panose="02020603050405020304" pitchFamily="18" charset="0"/>
            </a:endParaRPr>
          </a:p>
          <a:p>
            <a:pPr lvl="1"/>
            <a:endParaRPr lang="en-US" dirty="0"/>
          </a:p>
        </p:txBody>
      </p:sp>
      <p:pic>
        <p:nvPicPr>
          <p:cNvPr id="7" name="Audio 6">
            <a:hlinkClick r:id="" action="ppaction://media"/>
            <a:extLst>
              <a:ext uri="{FF2B5EF4-FFF2-40B4-BE49-F238E27FC236}">
                <a16:creationId xmlns:a16="http://schemas.microsoft.com/office/drawing/2014/main" id="{15B68DE4-2BC9-4BD6-8F3B-92050CFBC5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
        <p:nvSpPr>
          <p:cNvPr id="6" name="TextBox 5">
            <a:extLst>
              <a:ext uri="{FF2B5EF4-FFF2-40B4-BE49-F238E27FC236}">
                <a16:creationId xmlns:a16="http://schemas.microsoft.com/office/drawing/2014/main" id="{1A191AA4-DC1D-4536-8AAD-1A3F86AA8C0D}"/>
              </a:ext>
            </a:extLst>
          </p:cNvPr>
          <p:cNvSpPr txBox="1"/>
          <p:nvPr/>
        </p:nvSpPr>
        <p:spPr>
          <a:xfrm>
            <a:off x="1519518" y="4527489"/>
            <a:ext cx="7624482" cy="461665"/>
          </a:xfrm>
          <a:prstGeom prst="rect">
            <a:avLst/>
          </a:prstGeom>
          <a:noFill/>
        </p:spPr>
        <p:txBody>
          <a:bodyPr wrap="square" rtlCol="0">
            <a:spAutoFit/>
          </a:bodyPr>
          <a:lstStyle/>
          <a:p>
            <a:r>
              <a:rPr lang="en-US" sz="1200" b="0" dirty="0">
                <a:latin typeface="Times New Roman" panose="02020603050405020304" pitchFamily="18" charset="0"/>
                <a:cs typeface="Times New Roman" panose="02020603050405020304" pitchFamily="18" charset="0"/>
              </a:rPr>
              <a:t>Timeline: Key dates in the U.S.-China trade war. (2020, January 16). Retrieved from https://www.reuters.com/article/us-usa-trade-china-timeline/timeline-key-dates-in-the-u-s-china-trade-war-idUSKBN1ZE1AA</a:t>
            </a:r>
          </a:p>
        </p:txBody>
      </p:sp>
    </p:spTree>
    <p:extLst>
      <p:ext uri="{BB962C8B-B14F-4D97-AF65-F5344CB8AC3E}">
        <p14:creationId xmlns:p14="http://schemas.microsoft.com/office/powerpoint/2010/main" val="1793035143"/>
      </p:ext>
    </p:extLst>
  </p:cSld>
  <p:clrMapOvr>
    <a:masterClrMapping/>
  </p:clrMapOvr>
  <mc:AlternateContent xmlns:mc="http://schemas.openxmlformats.org/markup-compatibility/2006" xmlns:p14="http://schemas.microsoft.com/office/powerpoint/2010/main">
    <mc:Choice Requires="p14">
      <p:transition spd="slow" p14:dur="2000" advTm="17863"/>
    </mc:Choice>
    <mc:Fallback xmlns="">
      <p:transition spd="slow" advTm="17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8FE-92B5-4D71-8971-127232F9607E}"/>
              </a:ext>
            </a:extLst>
          </p:cNvPr>
          <p:cNvSpPr>
            <a:spLocks noGrp="1"/>
          </p:cNvSpPr>
          <p:nvPr>
            <p:ph type="title"/>
          </p:nvPr>
        </p:nvSpPr>
        <p:spPr>
          <a:xfrm>
            <a:off x="1404938" y="188855"/>
            <a:ext cx="7270750" cy="856985"/>
          </a:xfrm>
        </p:spPr>
        <p:txBody>
          <a:bodyPr wrap="square" anchor="ctr">
            <a:normAutofit/>
          </a:bodyPr>
          <a:lstStyle/>
          <a:p>
            <a:r>
              <a:rPr lang="en-US" sz="3200" dirty="0">
                <a:latin typeface="Times New Roman" panose="02020603050405020304" pitchFamily="18" charset="0"/>
                <a:cs typeface="Times New Roman" panose="02020603050405020304" pitchFamily="18" charset="0"/>
              </a:rPr>
              <a:t>Background Information</a:t>
            </a:r>
          </a:p>
        </p:txBody>
      </p:sp>
      <p:graphicFrame>
        <p:nvGraphicFramePr>
          <p:cNvPr id="7" name="Diagram 6">
            <a:extLst>
              <a:ext uri="{FF2B5EF4-FFF2-40B4-BE49-F238E27FC236}">
                <a16:creationId xmlns:a16="http://schemas.microsoft.com/office/drawing/2014/main" id="{CD57AFED-D2FD-4DBD-BCDD-198ADBC6B91C}"/>
              </a:ext>
            </a:extLst>
          </p:cNvPr>
          <p:cNvGraphicFramePr/>
          <p:nvPr>
            <p:extLst>
              <p:ext uri="{D42A27DB-BD31-4B8C-83A1-F6EECF244321}">
                <p14:modId xmlns:p14="http://schemas.microsoft.com/office/powerpoint/2010/main" val="3003252244"/>
              </p:ext>
            </p:extLst>
          </p:nvPr>
        </p:nvGraphicFramePr>
        <p:xfrm>
          <a:off x="2059871" y="504649"/>
          <a:ext cx="4403672" cy="23576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8" name="Rectangle: Rounded Corners 7">
            <a:extLst>
              <a:ext uri="{FF2B5EF4-FFF2-40B4-BE49-F238E27FC236}">
                <a16:creationId xmlns:a16="http://schemas.microsoft.com/office/drawing/2014/main" id="{D746F1FF-27CB-4BC2-9476-0254196CBE95}"/>
              </a:ext>
            </a:extLst>
          </p:cNvPr>
          <p:cNvSpPr/>
          <p:nvPr/>
        </p:nvSpPr>
        <p:spPr bwMode="auto">
          <a:xfrm>
            <a:off x="1872457" y="3041979"/>
            <a:ext cx="1760099" cy="125345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Georgia" pitchFamily="18" charset="0"/>
            </a:endParaRPr>
          </a:p>
        </p:txBody>
      </p:sp>
      <p:pic>
        <p:nvPicPr>
          <p:cNvPr id="11" name="Graphic 10" descr="Sparrow">
            <a:extLst>
              <a:ext uri="{FF2B5EF4-FFF2-40B4-BE49-F238E27FC236}">
                <a16:creationId xmlns:a16="http://schemas.microsoft.com/office/drawing/2014/main" id="{27C54F1E-8BD3-4DC7-8A9B-3EB1A6F43A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38247" y="3017231"/>
            <a:ext cx="614400" cy="614400"/>
          </a:xfrm>
          <a:prstGeom prst="rect">
            <a:avLst/>
          </a:prstGeom>
        </p:spPr>
      </p:pic>
      <p:pic>
        <p:nvPicPr>
          <p:cNvPr id="13" name="Graphic 12" descr="Hummingbird">
            <a:extLst>
              <a:ext uri="{FF2B5EF4-FFF2-40B4-BE49-F238E27FC236}">
                <a16:creationId xmlns:a16="http://schemas.microsoft.com/office/drawing/2014/main" id="{95629459-CE65-4E3C-9791-C61089A907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34709" y="3614360"/>
            <a:ext cx="679804" cy="679804"/>
          </a:xfrm>
          <a:prstGeom prst="rect">
            <a:avLst/>
          </a:prstGeom>
        </p:spPr>
      </p:pic>
      <p:pic>
        <p:nvPicPr>
          <p:cNvPr id="15" name="Graphic 14" descr="Owl">
            <a:extLst>
              <a:ext uri="{FF2B5EF4-FFF2-40B4-BE49-F238E27FC236}">
                <a16:creationId xmlns:a16="http://schemas.microsoft.com/office/drawing/2014/main" id="{6C99C995-5DA5-4DBC-BB0F-C7CB8D3A850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18156" y="3050639"/>
            <a:ext cx="614400" cy="614400"/>
          </a:xfrm>
          <a:prstGeom prst="rect">
            <a:avLst/>
          </a:prstGeom>
        </p:spPr>
      </p:pic>
      <p:pic>
        <p:nvPicPr>
          <p:cNvPr id="23" name="Graphic 22" descr="Fish">
            <a:extLst>
              <a:ext uri="{FF2B5EF4-FFF2-40B4-BE49-F238E27FC236}">
                <a16:creationId xmlns:a16="http://schemas.microsoft.com/office/drawing/2014/main" id="{ED03666D-B4BC-45F7-B6D7-2B4D49B7F28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00113" y="2999961"/>
            <a:ext cx="614400" cy="614400"/>
          </a:xfrm>
          <a:prstGeom prst="rect">
            <a:avLst/>
          </a:prstGeom>
        </p:spPr>
      </p:pic>
      <p:pic>
        <p:nvPicPr>
          <p:cNvPr id="25" name="Graphic 24" descr="Shark">
            <a:extLst>
              <a:ext uri="{FF2B5EF4-FFF2-40B4-BE49-F238E27FC236}">
                <a16:creationId xmlns:a16="http://schemas.microsoft.com/office/drawing/2014/main" id="{A9CFEC02-DA26-4E04-A426-07E6B71D625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914507" y="3665039"/>
            <a:ext cx="614400" cy="614400"/>
          </a:xfrm>
          <a:prstGeom prst="rect">
            <a:avLst/>
          </a:prstGeom>
        </p:spPr>
      </p:pic>
      <p:pic>
        <p:nvPicPr>
          <p:cNvPr id="27" name="Graphic 26" descr="Whale">
            <a:extLst>
              <a:ext uri="{FF2B5EF4-FFF2-40B4-BE49-F238E27FC236}">
                <a16:creationId xmlns:a16="http://schemas.microsoft.com/office/drawing/2014/main" id="{BD3272D9-35BF-45C5-8C63-1DEAFADA9C8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988536" y="3608857"/>
            <a:ext cx="673541" cy="673541"/>
          </a:xfrm>
          <a:prstGeom prst="rect">
            <a:avLst/>
          </a:prstGeom>
        </p:spPr>
      </p:pic>
      <p:pic>
        <p:nvPicPr>
          <p:cNvPr id="32" name="Graphic 31" descr="Fish">
            <a:extLst>
              <a:ext uri="{FF2B5EF4-FFF2-40B4-BE49-F238E27FC236}">
                <a16:creationId xmlns:a16="http://schemas.microsoft.com/office/drawing/2014/main" id="{1A40A59C-2676-4044-94E0-1F69ED3A88B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99363" y="3572024"/>
            <a:ext cx="614400" cy="614400"/>
          </a:xfrm>
          <a:prstGeom prst="rect">
            <a:avLst/>
          </a:prstGeom>
        </p:spPr>
      </p:pic>
      <p:pic>
        <p:nvPicPr>
          <p:cNvPr id="33" name="Graphic 32" descr="Shark">
            <a:extLst>
              <a:ext uri="{FF2B5EF4-FFF2-40B4-BE49-F238E27FC236}">
                <a16:creationId xmlns:a16="http://schemas.microsoft.com/office/drawing/2014/main" id="{F576F43A-6551-402D-830E-92DC9EDEC4C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87397" y="3972239"/>
            <a:ext cx="614400" cy="614400"/>
          </a:xfrm>
          <a:prstGeom prst="rect">
            <a:avLst/>
          </a:prstGeom>
        </p:spPr>
      </p:pic>
      <p:pic>
        <p:nvPicPr>
          <p:cNvPr id="34" name="Graphic 33" descr="Whale">
            <a:extLst>
              <a:ext uri="{FF2B5EF4-FFF2-40B4-BE49-F238E27FC236}">
                <a16:creationId xmlns:a16="http://schemas.microsoft.com/office/drawing/2014/main" id="{C886D4E6-D1CB-4631-9FEB-2C5E3777A83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466674" y="3931482"/>
            <a:ext cx="673541" cy="673541"/>
          </a:xfrm>
          <a:prstGeom prst="rect">
            <a:avLst/>
          </a:prstGeom>
        </p:spPr>
      </p:pic>
      <p:pic>
        <p:nvPicPr>
          <p:cNvPr id="36" name="Graphic 35" descr="Sparrow">
            <a:extLst>
              <a:ext uri="{FF2B5EF4-FFF2-40B4-BE49-F238E27FC236}">
                <a16:creationId xmlns:a16="http://schemas.microsoft.com/office/drawing/2014/main" id="{E431CB7F-FCCD-472A-8749-9C515B0D80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85151" y="2502380"/>
            <a:ext cx="614400" cy="614400"/>
          </a:xfrm>
          <a:prstGeom prst="rect">
            <a:avLst/>
          </a:prstGeom>
        </p:spPr>
      </p:pic>
      <p:pic>
        <p:nvPicPr>
          <p:cNvPr id="37" name="Graphic 36" descr="Owl">
            <a:extLst>
              <a:ext uri="{FF2B5EF4-FFF2-40B4-BE49-F238E27FC236}">
                <a16:creationId xmlns:a16="http://schemas.microsoft.com/office/drawing/2014/main" id="{423FD668-D487-4F47-97C9-9792DC9B316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99465" y="2699228"/>
            <a:ext cx="614400" cy="614400"/>
          </a:xfrm>
          <a:prstGeom prst="rect">
            <a:avLst/>
          </a:prstGeom>
        </p:spPr>
      </p:pic>
      <p:pic>
        <p:nvPicPr>
          <p:cNvPr id="41" name="Graphic 40" descr="Hummingbird">
            <a:extLst>
              <a:ext uri="{FF2B5EF4-FFF2-40B4-BE49-F238E27FC236}">
                <a16:creationId xmlns:a16="http://schemas.microsoft.com/office/drawing/2014/main" id="{D59C9530-D275-460D-85E5-DA67961281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23641" y="2884365"/>
            <a:ext cx="679804" cy="679804"/>
          </a:xfrm>
          <a:prstGeom prst="rect">
            <a:avLst/>
          </a:prstGeom>
        </p:spPr>
      </p:pic>
      <p:pic>
        <p:nvPicPr>
          <p:cNvPr id="43" name="Graphic 42" descr="Server">
            <a:extLst>
              <a:ext uri="{FF2B5EF4-FFF2-40B4-BE49-F238E27FC236}">
                <a16:creationId xmlns:a16="http://schemas.microsoft.com/office/drawing/2014/main" id="{CD72A719-6926-4CC6-BF2E-F6F6414E27C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418163" y="3194524"/>
            <a:ext cx="951874" cy="951874"/>
          </a:xfrm>
          <a:prstGeom prst="rect">
            <a:avLst/>
          </a:prstGeom>
        </p:spPr>
      </p:pic>
      <p:sp>
        <p:nvSpPr>
          <p:cNvPr id="44" name="Oval 43">
            <a:extLst>
              <a:ext uri="{FF2B5EF4-FFF2-40B4-BE49-F238E27FC236}">
                <a16:creationId xmlns:a16="http://schemas.microsoft.com/office/drawing/2014/main" id="{10A2AF8C-B03F-47D9-B3D5-4A4896DF4573}"/>
              </a:ext>
            </a:extLst>
          </p:cNvPr>
          <p:cNvSpPr/>
          <p:nvPr/>
        </p:nvSpPr>
        <p:spPr bwMode="auto">
          <a:xfrm>
            <a:off x="5938901" y="2541006"/>
            <a:ext cx="1249070" cy="1016729"/>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eorgia" pitchFamily="18" charset="0"/>
            </a:endParaRPr>
          </a:p>
        </p:txBody>
      </p:sp>
      <p:sp>
        <p:nvSpPr>
          <p:cNvPr id="46" name="Oval 45">
            <a:extLst>
              <a:ext uri="{FF2B5EF4-FFF2-40B4-BE49-F238E27FC236}">
                <a16:creationId xmlns:a16="http://schemas.microsoft.com/office/drawing/2014/main" id="{A1C6A521-4E71-4442-A024-03DE05A1C241}"/>
              </a:ext>
            </a:extLst>
          </p:cNvPr>
          <p:cNvSpPr/>
          <p:nvPr/>
        </p:nvSpPr>
        <p:spPr bwMode="auto">
          <a:xfrm>
            <a:off x="5982028" y="3631631"/>
            <a:ext cx="1249070" cy="1016729"/>
          </a:xfrm>
          <a:prstGeom prst="ellipse">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Georgia" pitchFamily="18" charset="0"/>
            </a:endParaRPr>
          </a:p>
        </p:txBody>
      </p:sp>
      <p:sp>
        <p:nvSpPr>
          <p:cNvPr id="47" name="Rectangle 46">
            <a:extLst>
              <a:ext uri="{FF2B5EF4-FFF2-40B4-BE49-F238E27FC236}">
                <a16:creationId xmlns:a16="http://schemas.microsoft.com/office/drawing/2014/main" id="{FD1DD2E9-3F86-46D1-8382-B3ED8E0C5E5E}"/>
              </a:ext>
            </a:extLst>
          </p:cNvPr>
          <p:cNvSpPr/>
          <p:nvPr/>
        </p:nvSpPr>
        <p:spPr bwMode="auto">
          <a:xfrm>
            <a:off x="2089677" y="4605023"/>
            <a:ext cx="1376249" cy="374127"/>
          </a:xfrm>
          <a:prstGeom prst="rect">
            <a:avLst/>
          </a:prstGeom>
          <a:solidFill>
            <a:schemeClr val="accent1">
              <a:lumMod val="9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Raw Data</a:t>
            </a:r>
          </a:p>
        </p:txBody>
      </p:sp>
      <p:sp>
        <p:nvSpPr>
          <p:cNvPr id="48" name="Rectangle 47">
            <a:extLst>
              <a:ext uri="{FF2B5EF4-FFF2-40B4-BE49-F238E27FC236}">
                <a16:creationId xmlns:a16="http://schemas.microsoft.com/office/drawing/2014/main" id="{B8A6FDCE-7C26-4888-9ED6-40B64024BD76}"/>
              </a:ext>
            </a:extLst>
          </p:cNvPr>
          <p:cNvSpPr/>
          <p:nvPr/>
        </p:nvSpPr>
        <p:spPr bwMode="auto">
          <a:xfrm>
            <a:off x="4157215" y="4605023"/>
            <a:ext cx="1376249" cy="388140"/>
          </a:xfrm>
          <a:prstGeom prst="rect">
            <a:avLst/>
          </a:prstGeom>
          <a:solidFill>
            <a:schemeClr val="accent2">
              <a:lumMod val="20000"/>
              <a:lumOff val="80000"/>
            </a:schemeClr>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Unsupervised Machine Learning</a:t>
            </a:r>
          </a:p>
        </p:txBody>
      </p:sp>
      <p:sp>
        <p:nvSpPr>
          <p:cNvPr id="49" name="Rectangle 48">
            <a:extLst>
              <a:ext uri="{FF2B5EF4-FFF2-40B4-BE49-F238E27FC236}">
                <a16:creationId xmlns:a16="http://schemas.microsoft.com/office/drawing/2014/main" id="{A8673B4B-B22F-4267-A76F-2F2028BCC50D}"/>
              </a:ext>
            </a:extLst>
          </p:cNvPr>
          <p:cNvSpPr/>
          <p:nvPr/>
        </p:nvSpPr>
        <p:spPr bwMode="auto">
          <a:xfrm>
            <a:off x="5982028" y="4687610"/>
            <a:ext cx="1376248" cy="344803"/>
          </a:xfrm>
          <a:prstGeom prst="rect">
            <a:avLst/>
          </a:prstGeom>
          <a:solidFill>
            <a:srgbClr val="FFC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Clusters</a:t>
            </a:r>
          </a:p>
        </p:txBody>
      </p:sp>
      <p:pic>
        <p:nvPicPr>
          <p:cNvPr id="51" name="Graphic 50" descr="Back RTL">
            <a:extLst>
              <a:ext uri="{FF2B5EF4-FFF2-40B4-BE49-F238E27FC236}">
                <a16:creationId xmlns:a16="http://schemas.microsoft.com/office/drawing/2014/main" id="{A2712108-72B5-41BC-BFAE-EBB77E56309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664810" y="3232160"/>
            <a:ext cx="764400" cy="764400"/>
          </a:xfrm>
          <a:prstGeom prst="rect">
            <a:avLst/>
          </a:prstGeom>
        </p:spPr>
      </p:pic>
      <p:pic>
        <p:nvPicPr>
          <p:cNvPr id="52" name="Graphic 51" descr="Back RTL">
            <a:extLst>
              <a:ext uri="{FF2B5EF4-FFF2-40B4-BE49-F238E27FC236}">
                <a16:creationId xmlns:a16="http://schemas.microsoft.com/office/drawing/2014/main" id="{D9807668-A4D5-4E66-97D9-F694CB10553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242657" y="3154192"/>
            <a:ext cx="764400" cy="764400"/>
          </a:xfrm>
          <a:prstGeom prst="rect">
            <a:avLst/>
          </a:prstGeom>
        </p:spPr>
      </p:pic>
      <p:pic>
        <p:nvPicPr>
          <p:cNvPr id="12" name="Audio 11">
            <a:hlinkClick r:id="" action="ppaction://media"/>
            <a:extLst>
              <a:ext uri="{FF2B5EF4-FFF2-40B4-BE49-F238E27FC236}">
                <a16:creationId xmlns:a16="http://schemas.microsoft.com/office/drawing/2014/main" id="{9EBC7BE0-8D3E-4F89-A0D1-4699E7111E44}"/>
              </a:ext>
            </a:extLst>
          </p:cNvPr>
          <p:cNvPicPr>
            <a:picLocks noChangeAspect="1"/>
          </p:cNvPicPr>
          <p:nvPr>
            <a:audioFile r:link="rId3"/>
            <p:extLst>
              <p:ext uri="{DAA4B4D4-6D71-4841-9C94-3DE7FCFB9230}">
                <p14:media xmlns:p14="http://schemas.microsoft.com/office/powerpoint/2010/main" r:embed="rId2"/>
              </p:ext>
            </p:extLst>
          </p:nvPr>
        </p:nvPicPr>
        <p:blipFill>
          <a:blip r:embed="rId27"/>
          <a:stretch>
            <a:fillRect/>
          </a:stretch>
        </p:blipFill>
        <p:spPr>
          <a:xfrm>
            <a:off x="8382000" y="4381500"/>
            <a:ext cx="609600" cy="609600"/>
          </a:xfrm>
          <a:prstGeom prst="rect">
            <a:avLst/>
          </a:prstGeom>
        </p:spPr>
      </p:pic>
    </p:spTree>
    <p:custDataLst>
      <p:tags r:id="rId1"/>
    </p:custDataLst>
    <p:extLst>
      <p:ext uri="{BB962C8B-B14F-4D97-AF65-F5344CB8AC3E}">
        <p14:creationId xmlns:p14="http://schemas.microsoft.com/office/powerpoint/2010/main" val="2855609479"/>
      </p:ext>
    </p:extLst>
  </p:cSld>
  <p:clrMapOvr>
    <a:masterClrMapping/>
  </p:clrMapOvr>
  <mc:AlternateContent xmlns:mc="http://schemas.openxmlformats.org/markup-compatibility/2006">
    <mc:Choice xmlns:p14="http://schemas.microsoft.com/office/powerpoint/2010/main" Requires="p14">
      <p:transition spd="slow" p14:dur="2000" advTm="140859"/>
    </mc:Choice>
    <mc:Fallback>
      <p:transition spd="slow" advTm="140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ppt_x"/>
                                          </p:val>
                                        </p:tav>
                                        <p:tav tm="100000">
                                          <p:val>
                                            <p:strVal val="#ppt_x"/>
                                          </p:val>
                                        </p:tav>
                                      </p:tavLst>
                                    </p:anim>
                                    <p:anim calcmode="lin" valueType="num">
                                      <p:cBhvr additive="base">
                                        <p:cTn id="40"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fill="hold"/>
                                        <p:tgtEl>
                                          <p:spTgt spid="43"/>
                                        </p:tgtEl>
                                        <p:attrNameLst>
                                          <p:attrName>ppt_x</p:attrName>
                                        </p:attrNameLst>
                                      </p:cBhvr>
                                      <p:tavLst>
                                        <p:tav tm="0">
                                          <p:val>
                                            <p:strVal val="#ppt_x"/>
                                          </p:val>
                                        </p:tav>
                                        <p:tav tm="100000">
                                          <p:val>
                                            <p:strVal val="#ppt_x"/>
                                          </p:val>
                                        </p:tav>
                                      </p:tavLst>
                                    </p:anim>
                                    <p:anim calcmode="lin" valueType="num">
                                      <p:cBhvr additive="base">
                                        <p:cTn id="46" dur="500" fill="hold"/>
                                        <p:tgtEl>
                                          <p:spTgt spid="4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ppt_x"/>
                                          </p:val>
                                        </p:tav>
                                        <p:tav tm="100000">
                                          <p:val>
                                            <p:strVal val="#ppt_x"/>
                                          </p:val>
                                        </p:tav>
                                      </p:tavLst>
                                    </p:anim>
                                    <p:anim calcmode="lin" valueType="num">
                                      <p:cBhvr additive="base">
                                        <p:cTn id="50" dur="500" fill="hold"/>
                                        <p:tgtEl>
                                          <p:spTgt spid="4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additive="base">
                                        <p:cTn id="53" dur="500" fill="hold"/>
                                        <p:tgtEl>
                                          <p:spTgt spid="51"/>
                                        </p:tgtEl>
                                        <p:attrNameLst>
                                          <p:attrName>ppt_x</p:attrName>
                                        </p:attrNameLst>
                                      </p:cBhvr>
                                      <p:tavLst>
                                        <p:tav tm="0">
                                          <p:val>
                                            <p:strVal val="#ppt_x"/>
                                          </p:val>
                                        </p:tav>
                                        <p:tav tm="100000">
                                          <p:val>
                                            <p:strVal val="#ppt_x"/>
                                          </p:val>
                                        </p:tav>
                                      </p:tavLst>
                                    </p:anim>
                                    <p:anim calcmode="lin" valueType="num">
                                      <p:cBhvr additive="base">
                                        <p:cTn id="5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additive="base">
                                        <p:cTn id="67" dur="500" fill="hold"/>
                                        <p:tgtEl>
                                          <p:spTgt spid="34"/>
                                        </p:tgtEl>
                                        <p:attrNameLst>
                                          <p:attrName>ppt_x</p:attrName>
                                        </p:attrNameLst>
                                      </p:cBhvr>
                                      <p:tavLst>
                                        <p:tav tm="0">
                                          <p:val>
                                            <p:strVal val="#ppt_x"/>
                                          </p:val>
                                        </p:tav>
                                        <p:tav tm="100000">
                                          <p:val>
                                            <p:strVal val="#ppt_x"/>
                                          </p:val>
                                        </p:tav>
                                      </p:tavLst>
                                    </p:anim>
                                    <p:anim calcmode="lin" valueType="num">
                                      <p:cBhvr additive="base">
                                        <p:cTn id="68" dur="500" fill="hold"/>
                                        <p:tgtEl>
                                          <p:spTgt spid="34"/>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 calcmode="lin" valueType="num">
                                      <p:cBhvr additive="base">
                                        <p:cTn id="75" dur="500" fill="hold"/>
                                        <p:tgtEl>
                                          <p:spTgt spid="37"/>
                                        </p:tgtEl>
                                        <p:attrNameLst>
                                          <p:attrName>ppt_x</p:attrName>
                                        </p:attrNameLst>
                                      </p:cBhvr>
                                      <p:tavLst>
                                        <p:tav tm="0">
                                          <p:val>
                                            <p:strVal val="#ppt_x"/>
                                          </p:val>
                                        </p:tav>
                                        <p:tav tm="100000">
                                          <p:val>
                                            <p:strVal val="#ppt_x"/>
                                          </p:val>
                                        </p:tav>
                                      </p:tavLst>
                                    </p:anim>
                                    <p:anim calcmode="lin" valueType="num">
                                      <p:cBhvr additive="base">
                                        <p:cTn id="76" dur="500" fill="hold"/>
                                        <p:tgtEl>
                                          <p:spTgt spid="3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 calcmode="lin" valueType="num">
                                      <p:cBhvr additive="base">
                                        <p:cTn id="79" dur="500" fill="hold"/>
                                        <p:tgtEl>
                                          <p:spTgt spid="41"/>
                                        </p:tgtEl>
                                        <p:attrNameLst>
                                          <p:attrName>ppt_x</p:attrName>
                                        </p:attrNameLst>
                                      </p:cBhvr>
                                      <p:tavLst>
                                        <p:tav tm="0">
                                          <p:val>
                                            <p:strVal val="#ppt_x"/>
                                          </p:val>
                                        </p:tav>
                                        <p:tav tm="100000">
                                          <p:val>
                                            <p:strVal val="#ppt_x"/>
                                          </p:val>
                                        </p:tav>
                                      </p:tavLst>
                                    </p:anim>
                                    <p:anim calcmode="lin" valueType="num">
                                      <p:cBhvr additive="base">
                                        <p:cTn id="80" dur="500" fill="hold"/>
                                        <p:tgtEl>
                                          <p:spTgt spid="41"/>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 calcmode="lin" valueType="num">
                                      <p:cBhvr additive="base">
                                        <p:cTn id="87" dur="500" fill="hold"/>
                                        <p:tgtEl>
                                          <p:spTgt spid="46"/>
                                        </p:tgtEl>
                                        <p:attrNameLst>
                                          <p:attrName>ppt_x</p:attrName>
                                        </p:attrNameLst>
                                      </p:cBhvr>
                                      <p:tavLst>
                                        <p:tav tm="0">
                                          <p:val>
                                            <p:strVal val="#ppt_x"/>
                                          </p:val>
                                        </p:tav>
                                        <p:tav tm="100000">
                                          <p:val>
                                            <p:strVal val="#ppt_x"/>
                                          </p:val>
                                        </p:tav>
                                      </p:tavLst>
                                    </p:anim>
                                    <p:anim calcmode="lin" valueType="num">
                                      <p:cBhvr additive="base">
                                        <p:cTn id="88" dur="500" fill="hold"/>
                                        <p:tgtEl>
                                          <p:spTgt spid="4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 calcmode="lin" valueType="num">
                                      <p:cBhvr additive="base">
                                        <p:cTn id="91" dur="500" fill="hold"/>
                                        <p:tgtEl>
                                          <p:spTgt spid="49"/>
                                        </p:tgtEl>
                                        <p:attrNameLst>
                                          <p:attrName>ppt_x</p:attrName>
                                        </p:attrNameLst>
                                      </p:cBhvr>
                                      <p:tavLst>
                                        <p:tav tm="0">
                                          <p:val>
                                            <p:strVal val="#ppt_x"/>
                                          </p:val>
                                        </p:tav>
                                        <p:tav tm="100000">
                                          <p:val>
                                            <p:strVal val="#ppt_x"/>
                                          </p:val>
                                        </p:tav>
                                      </p:tavLst>
                                    </p:anim>
                                    <p:anim calcmode="lin" valueType="num">
                                      <p:cBhvr additive="base">
                                        <p:cTn id="92" dur="500" fill="hold"/>
                                        <p:tgtEl>
                                          <p:spTgt spid="49"/>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 calcmode="lin" valueType="num">
                                      <p:cBhvr additive="base">
                                        <p:cTn id="95" dur="500" fill="hold"/>
                                        <p:tgtEl>
                                          <p:spTgt spid="52"/>
                                        </p:tgtEl>
                                        <p:attrNameLst>
                                          <p:attrName>ppt_x</p:attrName>
                                        </p:attrNameLst>
                                      </p:cBhvr>
                                      <p:tavLst>
                                        <p:tav tm="0">
                                          <p:val>
                                            <p:strVal val="#ppt_x"/>
                                          </p:val>
                                        </p:tav>
                                        <p:tav tm="100000">
                                          <p:val>
                                            <p:strVal val="#ppt_x"/>
                                          </p:val>
                                        </p:tav>
                                      </p:tavLst>
                                    </p:anim>
                                    <p:anim calcmode="lin" valueType="num">
                                      <p:cBhvr additive="base">
                                        <p:cTn id="9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7" fill="hold" display="0">
                  <p:stCondLst>
                    <p:cond delay="indefinite"/>
                  </p:stCondLst>
                  <p:endCondLst>
                    <p:cond evt="onStopAudio" delay="0">
                      <p:tgtEl>
                        <p:sldTgt/>
                      </p:tgtEl>
                    </p:cond>
                  </p:endCondLst>
                </p:cTn>
                <p:tgtEl>
                  <p:spTgt spid="12"/>
                </p:tgtEl>
              </p:cMediaNode>
            </p:audio>
          </p:childTnLst>
        </p:cTn>
      </p:par>
    </p:tnLst>
    <p:bldLst>
      <p:bldP spid="8" grpId="0" animBg="1"/>
      <p:bldP spid="44" grpId="0" animBg="1"/>
      <p:bldP spid="46" grpId="0" animBg="1"/>
      <p:bldP spid="47" grpId="0" animBg="1"/>
      <p:bldP spid="48" grpId="0" animBg="1"/>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prstGeom prst="rect">
            <a:avLst/>
          </a:prstGeom>
        </p:spPr>
        <p:txBody>
          <a:bodyPr spcFirstLastPara="1" wrap="square" lIns="91425" tIns="91425" rIns="91425" bIns="91425" anchor="t" anchorCtr="0">
            <a:noAutofit/>
          </a:bodyPr>
          <a:lstStyle/>
          <a:p>
            <a:pPr lvl="0"/>
            <a:r>
              <a:rPr lang="en-US" sz="3200" dirty="0">
                <a:latin typeface="Times New Roman" panose="02020603050405020304" pitchFamily="18" charset="0"/>
                <a:cs typeface="Times New Roman" panose="02020603050405020304" pitchFamily="18" charset="0"/>
              </a:rPr>
              <a:t>Discipline-appropriate Methods</a:t>
            </a:r>
            <a:endParaRPr sz="32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4ADBAF70-EC91-4A8B-AE7E-F214C3A3C5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graphicFrame>
        <p:nvGraphicFramePr>
          <p:cNvPr id="4" name="Diagram 3">
            <a:extLst>
              <a:ext uri="{FF2B5EF4-FFF2-40B4-BE49-F238E27FC236}">
                <a16:creationId xmlns:a16="http://schemas.microsoft.com/office/drawing/2014/main" id="{F6AFFEE9-C80C-43E3-93C6-2B5514EB97CD}"/>
              </a:ext>
            </a:extLst>
          </p:cNvPr>
          <p:cNvGraphicFramePr/>
          <p:nvPr>
            <p:extLst>
              <p:ext uri="{D42A27DB-BD31-4B8C-83A1-F6EECF244321}">
                <p14:modId xmlns:p14="http://schemas.microsoft.com/office/powerpoint/2010/main" val="2913928813"/>
              </p:ext>
            </p:extLst>
          </p:nvPr>
        </p:nvGraphicFramePr>
        <p:xfrm>
          <a:off x="1761564" y="995082"/>
          <a:ext cx="6320117" cy="399601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17808"/>
    </mc:Choice>
    <mc:Fallback xmlns="">
      <p:transition spd="slow" advTm="1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p:txBody>
          <a:bodyPr spcFirstLastPara="1" wrap="square" lIns="91425" tIns="91425" rIns="91425" bIns="91425" anchor="t" anchorCtr="0">
            <a:noAutofit/>
          </a:bodyPr>
          <a:lstStyle/>
          <a:p>
            <a:pPr lvl="0">
              <a:lnSpc>
                <a:spcPct val="90000"/>
              </a:lnSpc>
            </a:pPr>
            <a:r>
              <a:rPr lang="en-US" sz="3200" i="0" u="none" strike="noStrike" cap="none" dirty="0">
                <a:latin typeface="Times New Roman" panose="02020603050405020304" pitchFamily="18" charset="0"/>
                <a:cs typeface="Times New Roman" panose="02020603050405020304" pitchFamily="18" charset="0"/>
                <a:sym typeface="Raleway"/>
              </a:rPr>
              <a:t>Phase 1: Data Collection and Cleaning</a:t>
            </a:r>
            <a:br>
              <a:rPr lang="en-US" sz="3200" i="0" u="none" strike="noStrike" cap="none" dirty="0">
                <a:latin typeface="Times New Roman" panose="02020603050405020304" pitchFamily="18" charset="0"/>
                <a:cs typeface="Times New Roman" panose="02020603050405020304" pitchFamily="18" charset="0"/>
                <a:sym typeface="Raleway"/>
              </a:rPr>
            </a:br>
            <a:endParaRPr lang="en-US" sz="3200" i="0" u="none" strike="noStrike" cap="none" dirty="0">
              <a:latin typeface="Times New Roman" panose="02020603050405020304" pitchFamily="18" charset="0"/>
              <a:cs typeface="Times New Roman" panose="02020603050405020304" pitchFamily="18" charset="0"/>
              <a:sym typeface="Raleway"/>
            </a:endParaRPr>
          </a:p>
        </p:txBody>
      </p:sp>
      <p:graphicFrame>
        <p:nvGraphicFramePr>
          <p:cNvPr id="2" name="Diagram 1">
            <a:extLst>
              <a:ext uri="{FF2B5EF4-FFF2-40B4-BE49-F238E27FC236}">
                <a16:creationId xmlns:a16="http://schemas.microsoft.com/office/drawing/2014/main" id="{66D1609B-30E1-4CEB-A4E1-3A4B1483BBE2}"/>
              </a:ext>
            </a:extLst>
          </p:cNvPr>
          <p:cNvGraphicFramePr/>
          <p:nvPr>
            <p:extLst>
              <p:ext uri="{D42A27DB-BD31-4B8C-83A1-F6EECF244321}">
                <p14:modId xmlns:p14="http://schemas.microsoft.com/office/powerpoint/2010/main" val="1468369464"/>
              </p:ext>
            </p:extLst>
          </p:nvPr>
        </p:nvGraphicFramePr>
        <p:xfrm>
          <a:off x="1193973" y="1496684"/>
          <a:ext cx="7797627" cy="2150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ECBB54AA-A8CF-44A3-B6C0-3B37863D0B7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646"/>
    </mc:Choice>
    <mc:Fallback xmlns="">
      <p:transition spd="slow" advTm="94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9A12-24A1-41BA-9B1E-D1A28470E558}"/>
              </a:ext>
            </a:extLst>
          </p:cNvPr>
          <p:cNvSpPr>
            <a:spLocks noGrp="1"/>
          </p:cNvSpPr>
          <p:nvPr>
            <p:ph type="title"/>
          </p:nvPr>
        </p:nvSpPr>
        <p:spPr/>
        <p:txBody>
          <a:bodyPr wrap="square" anchor="t">
            <a:noAutofit/>
          </a:bodyPr>
          <a:lstStyle/>
          <a:p>
            <a:pPr>
              <a:lnSpc>
                <a:spcPct val="90000"/>
              </a:lnSpc>
            </a:pPr>
            <a:r>
              <a:rPr lang="en-US" sz="3200" dirty="0">
                <a:latin typeface="Times New Roman" panose="02020603050405020304" pitchFamily="18" charset="0"/>
                <a:cs typeface="Times New Roman" panose="02020603050405020304" pitchFamily="18" charset="0"/>
              </a:rPr>
              <a:t>Phase 2: Training Data Through Unsupervised Machine Learning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7" name="Text Placeholder 2">
            <a:extLst>
              <a:ext uri="{FF2B5EF4-FFF2-40B4-BE49-F238E27FC236}">
                <a16:creationId xmlns:a16="http://schemas.microsoft.com/office/drawing/2014/main" id="{1B5C3066-ABD5-41F7-A233-755EAA6F7AD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K-Means Algorithm </a:t>
            </a:r>
          </a:p>
          <a:p>
            <a:r>
              <a:rPr lang="en-US" dirty="0">
                <a:latin typeface="Times New Roman" panose="02020603050405020304" pitchFamily="18" charset="0"/>
                <a:cs typeface="Times New Roman" panose="02020603050405020304" pitchFamily="18" charset="0"/>
              </a:rPr>
              <a:t>Elbow Method </a:t>
            </a:r>
          </a:p>
          <a:p>
            <a:r>
              <a:rPr lang="en-US" dirty="0">
                <a:latin typeface="Times New Roman" panose="02020603050405020304" pitchFamily="18" charset="0"/>
                <a:cs typeface="Times New Roman" panose="02020603050405020304" pitchFamily="18" charset="0"/>
              </a:rPr>
              <a:t>Unsupervised machine learning on each essential date </a:t>
            </a:r>
          </a:p>
          <a:p>
            <a:endParaRPr lang="en-US" dirty="0"/>
          </a:p>
        </p:txBody>
      </p:sp>
      <p:pic>
        <p:nvPicPr>
          <p:cNvPr id="3" name="Picture 2">
            <a:extLst>
              <a:ext uri="{FF2B5EF4-FFF2-40B4-BE49-F238E27FC236}">
                <a16:creationId xmlns:a16="http://schemas.microsoft.com/office/drawing/2014/main" id="{E3C96692-894D-4DD8-A0D2-283BCB3D3C4E}"/>
              </a:ext>
            </a:extLst>
          </p:cNvPr>
          <p:cNvPicPr>
            <a:picLocks noChangeAspect="1"/>
          </p:cNvPicPr>
          <p:nvPr/>
        </p:nvPicPr>
        <p:blipFill>
          <a:blip r:embed="rId4"/>
          <a:stretch>
            <a:fillRect/>
          </a:stretch>
        </p:blipFill>
        <p:spPr>
          <a:xfrm>
            <a:off x="1785016" y="2223725"/>
            <a:ext cx="2904257" cy="2048152"/>
          </a:xfrm>
          <a:prstGeom prst="rect">
            <a:avLst/>
          </a:prstGeom>
        </p:spPr>
      </p:pic>
      <p:pic>
        <p:nvPicPr>
          <p:cNvPr id="4" name="Picture 3">
            <a:extLst>
              <a:ext uri="{FF2B5EF4-FFF2-40B4-BE49-F238E27FC236}">
                <a16:creationId xmlns:a16="http://schemas.microsoft.com/office/drawing/2014/main" id="{F451936A-0AD6-4AA8-8DE7-C317D00AB9F8}"/>
              </a:ext>
            </a:extLst>
          </p:cNvPr>
          <p:cNvPicPr>
            <a:picLocks noChangeAspect="1"/>
          </p:cNvPicPr>
          <p:nvPr/>
        </p:nvPicPr>
        <p:blipFill>
          <a:blip r:embed="rId5"/>
          <a:stretch>
            <a:fillRect/>
          </a:stretch>
        </p:blipFill>
        <p:spPr>
          <a:xfrm>
            <a:off x="4873237" y="2256591"/>
            <a:ext cx="2919012" cy="2124909"/>
          </a:xfrm>
          <a:prstGeom prst="rect">
            <a:avLst/>
          </a:prstGeom>
        </p:spPr>
      </p:pic>
      <p:sp>
        <p:nvSpPr>
          <p:cNvPr id="5" name="TextBox 4">
            <a:extLst>
              <a:ext uri="{FF2B5EF4-FFF2-40B4-BE49-F238E27FC236}">
                <a16:creationId xmlns:a16="http://schemas.microsoft.com/office/drawing/2014/main" id="{DDFDF4A1-DE2A-4E3A-A82F-9582A5C77529}"/>
              </a:ext>
            </a:extLst>
          </p:cNvPr>
          <p:cNvSpPr txBox="1"/>
          <p:nvPr/>
        </p:nvSpPr>
        <p:spPr>
          <a:xfrm>
            <a:off x="1856862" y="4322156"/>
            <a:ext cx="2943264" cy="276999"/>
          </a:xfrm>
          <a:prstGeom prst="rect">
            <a:avLst/>
          </a:prstGeom>
          <a:noFill/>
        </p:spPr>
        <p:txBody>
          <a:bodyPr wrap="square" rtlCol="0">
            <a:spAutoFit/>
          </a:bodyPr>
          <a:lstStyle/>
          <a:p>
            <a:r>
              <a:rPr lang="en-US" sz="1200" b="0" dirty="0">
                <a:latin typeface="Times New Roman" panose="02020603050405020304" pitchFamily="18" charset="0"/>
                <a:cs typeface="Times New Roman" panose="02020603050405020304" pitchFamily="18" charset="0"/>
              </a:rPr>
              <a:t>Stock price fluctuation on June 28, 2016</a:t>
            </a:r>
          </a:p>
        </p:txBody>
      </p:sp>
      <p:sp>
        <p:nvSpPr>
          <p:cNvPr id="6" name="TextBox 5">
            <a:extLst>
              <a:ext uri="{FF2B5EF4-FFF2-40B4-BE49-F238E27FC236}">
                <a16:creationId xmlns:a16="http://schemas.microsoft.com/office/drawing/2014/main" id="{87CBF1DC-6CBA-44F9-BB67-3AF60611B421}"/>
              </a:ext>
            </a:extLst>
          </p:cNvPr>
          <p:cNvSpPr txBox="1"/>
          <p:nvPr/>
        </p:nvSpPr>
        <p:spPr>
          <a:xfrm>
            <a:off x="4873237" y="4300473"/>
            <a:ext cx="3919818" cy="276999"/>
          </a:xfrm>
          <a:prstGeom prst="rect">
            <a:avLst/>
          </a:prstGeom>
          <a:noFill/>
        </p:spPr>
        <p:txBody>
          <a:bodyPr wrap="square" rtlCol="0">
            <a:spAutoFit/>
          </a:bodyPr>
          <a:lstStyle/>
          <a:p>
            <a:r>
              <a:rPr lang="en-US" sz="1200" b="0" dirty="0">
                <a:latin typeface="Times New Roman" panose="02020603050405020304" pitchFamily="18" charset="0"/>
                <a:cs typeface="Times New Roman" panose="02020603050405020304" pitchFamily="18" charset="0"/>
              </a:rPr>
              <a:t>Elbow Method finds out the optimal number of clusters</a:t>
            </a:r>
          </a:p>
        </p:txBody>
      </p:sp>
      <p:pic>
        <p:nvPicPr>
          <p:cNvPr id="10" name="Audio 9">
            <a:hlinkClick r:id="" action="ppaction://media"/>
            <a:extLst>
              <a:ext uri="{FF2B5EF4-FFF2-40B4-BE49-F238E27FC236}">
                <a16:creationId xmlns:a16="http://schemas.microsoft.com/office/drawing/2014/main" id="{882348AA-6EBC-47A7-9E14-2CFEA2290A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195806149"/>
      </p:ext>
    </p:extLst>
  </p:cSld>
  <p:clrMapOvr>
    <a:masterClrMapping/>
  </p:clrMapOvr>
  <mc:AlternateContent xmlns:mc="http://schemas.openxmlformats.org/markup-compatibility/2006" xmlns:p14="http://schemas.microsoft.com/office/powerpoint/2010/main">
    <mc:Choice Requires="p14">
      <p:transition spd="slow" p14:dur="2000" advTm="147328"/>
    </mc:Choice>
    <mc:Fallback xmlns="">
      <p:transition spd="slow" advTm="147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B32FFA8-A142-48EF-9617-801F6049C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926" y="1183051"/>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38C01E1-F323-4227-AEE9-B87378C7FD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9817" y="-451"/>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D09ED58E-D8AE-4D43-8F51-0A61937449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941" y="-2085"/>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C1372209-66FD-4C56-9A9D-5D67F9CB19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1379" y="-1153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0B4751FE-47CC-4A5C-8D80-E888CCCDC5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8364" y="118726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9ADA1E6-C5BA-4F34-B9CD-C18BE74A98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60435" y="116402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CFF7B89-F54A-4B72-996F-5590C41B11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5481" y="-1153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A4B387E-958B-4952-AF2E-047FBEDC4A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0606" y="1183051"/>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2615F051-D615-4D16-AEA4-7437A0C69F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48998"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ED9BAEA-0B64-46EF-9FB6-7B20607D065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8998" y="1187093"/>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A747E600-4B0B-4E13-BDAC-F2A3FC8721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594" y="2368187"/>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40B935B-0130-4837-84D3-33CB75E3E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4749"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7D3F95C5-E7FE-43BD-B23B-C3E95C244B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54080" y="2385267"/>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C1755B8-F829-4437-A472-A6FFD01EF9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01379"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B2B0E9DA-6607-4004-83AE-88AB7CC9B69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12121" y="2385267"/>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46B64EB8-A1CA-4E25-996C-223805A0275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076854"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9CC09618-2568-4072-A52D-704685870ED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84276" y="2385267"/>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D8423273-7EAD-45C8-85FC-6C9657A5BC7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51510"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94B8D5ED-047D-4DAA-A54A-7329070425B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67266" y="2374186"/>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8E27A3DA-DAC9-4F5F-8652-2A496A82DC3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47755"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945EB0A5-0B49-41E3-B126-6E70E4B68412}"/>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876045820"/>
      </p:ext>
    </p:extLst>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spd="slow" advTm="24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E9F1234-8979-4D20-BD36-ADD72B755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662" y="750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987FA4D-E6F0-40BD-BCAE-38CD7D04D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93" y="1221179"/>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A51967-A9D1-4EE6-A47A-095CA15A7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0066" y="750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B58CE0D-23C1-4B48-AF9B-4930C7119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7876" y="120041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41FE3D5-366D-46D3-BAC5-7F6F3954A4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7583" y="750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CE39C89E-AEBC-4BF4-B1A6-996C47A030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6223" y="750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C9AD2994-B5F9-493B-9895-514AC4866C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2534" y="1244407"/>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a:extLst>
              <a:ext uri="{FF2B5EF4-FFF2-40B4-BE49-F238E27FC236}">
                <a16:creationId xmlns:a16="http://schemas.microsoft.com/office/drawing/2014/main" id="{E4896DE6-756F-459A-9C46-B9F2FBF493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90205" y="122942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a:extLst>
              <a:ext uri="{FF2B5EF4-FFF2-40B4-BE49-F238E27FC236}">
                <a16:creationId xmlns:a16="http://schemas.microsoft.com/office/drawing/2014/main" id="{E618FBED-69D7-482C-8F5D-07F923B74C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4863" y="1195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a:extLst>
              <a:ext uri="{FF2B5EF4-FFF2-40B4-BE49-F238E27FC236}">
                <a16:creationId xmlns:a16="http://schemas.microsoft.com/office/drawing/2014/main" id="{7EB7105E-C2DC-4567-8B7F-61BD153907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4863"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0533B790-0DBF-4468-9F03-327A1FE8D9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1662" y="2523868"/>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F844A584-7AD7-49DE-98A6-845BB5B3B0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1659" y="3826557"/>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7C712091-2082-4A60-8ADE-B06BAB98E69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45284" y="2533733"/>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E6B4A674-F5F6-4057-B0B6-2E128B1FCAF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445284" y="382655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225BEA6C-EC1E-40EF-BAF8-75CDD9BEABD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08909" y="2525808"/>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90B2E561-4E8E-498D-AC71-D16413628A9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108909" y="383011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20D31AB2-DB8B-466D-8359-EF8D29923A5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72534" y="2535718"/>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5DCDDE66-67E8-4761-B7A0-775857506A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72534" y="384002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C0F653B1-FF7F-4722-A388-85A52C0D5B1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36159" y="2550700"/>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a:extLst>
              <a:ext uri="{FF2B5EF4-FFF2-40B4-BE49-F238E27FC236}">
                <a16:creationId xmlns:a16="http://schemas.microsoft.com/office/drawing/2014/main" id="{AF7F0DA6-B6CD-4750-9D88-2ECCBD26498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54863" y="381719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E1317DB7-6852-4DE5-B12F-175FBA734FB7}"/>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216621033"/>
      </p:ext>
    </p:extLst>
  </p:cSld>
  <p:clrMapOvr>
    <a:masterClrMapping/>
  </p:clrMapOvr>
  <mc:AlternateContent xmlns:mc="http://schemas.openxmlformats.org/markup-compatibility/2006" xmlns:p14="http://schemas.microsoft.com/office/powerpoint/2010/main">
    <mc:Choice Requires="p14">
      <p:transition spd="slow" p14:dur="2000" advTm="997"/>
    </mc:Choice>
    <mc:Fallback xmlns="">
      <p:transition spd="slow" advTm="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2.5|11.5|6.6"/>
</p:tagLst>
</file>

<file path=ppt/theme/theme1.xml><?xml version="1.0" encoding="utf-8"?>
<a:theme xmlns:a="http://schemas.openxmlformats.org/drawingml/2006/main" name="template">
  <a:themeElements>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fontScheme name="template">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Georgia"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Georgia" pitchFamily="18"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Georgia"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Georgia"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1866</TotalTime>
  <Words>1359</Words>
  <Application>Microsoft Office PowerPoint</Application>
  <PresentationFormat>On-screen Show (16:9)</PresentationFormat>
  <Paragraphs>281</Paragraphs>
  <Slides>25</Slides>
  <Notes>4</Notes>
  <HiddenSlides>0</HiddenSlides>
  <MMClips>25</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Times New Roman</vt:lpstr>
      <vt:lpstr>Arial</vt:lpstr>
      <vt:lpstr>Georgia</vt:lpstr>
      <vt:lpstr>Lato</vt:lpstr>
      <vt:lpstr>Courier New</vt:lpstr>
      <vt:lpstr>Wingdings</vt:lpstr>
      <vt:lpstr>template</vt:lpstr>
      <vt:lpstr>Custom Design</vt:lpstr>
      <vt:lpstr>Examination of Domestic Economic Impact of the US-China Trade War by Analyzing Stock Market Fluctuations with Unsupervised Machine Learning.</vt:lpstr>
      <vt:lpstr>Research Scope</vt:lpstr>
      <vt:lpstr>30 Essential Dates </vt:lpstr>
      <vt:lpstr>Background Information</vt:lpstr>
      <vt:lpstr>Discipline-appropriate Methods</vt:lpstr>
      <vt:lpstr>Phase 1: Data Collection and Cleaning </vt:lpstr>
      <vt:lpstr>Phase 2: Training Data Through Unsupervised Machine Learning  </vt:lpstr>
      <vt:lpstr>PowerPoint Presentation</vt:lpstr>
      <vt:lpstr>PowerPoint Presentation</vt:lpstr>
      <vt:lpstr>PowerPoint Presentation</vt:lpstr>
      <vt:lpstr>PowerPoint Presentation</vt:lpstr>
      <vt:lpstr>Phase 3: Analyzing Clusters and Trend </vt:lpstr>
      <vt:lpstr>Relationship Between the Price Fluctuation  And the Number of Stocks in Each Cluster</vt:lpstr>
      <vt:lpstr>Analyzing the Three Most Positively Influenced Clusters When the U.S. Decided to Slap Trade War Against China on June 28, 2016</vt:lpstr>
      <vt:lpstr>1st Cluster</vt:lpstr>
      <vt:lpstr>2nd Cluster</vt:lpstr>
      <vt:lpstr>3rd Cluster</vt:lpstr>
      <vt:lpstr>Analyzing the Three Most Negatively Influenced Clusters When China Retaliated on April 2, 2018</vt:lpstr>
      <vt:lpstr>1st Cluster</vt:lpstr>
      <vt:lpstr>2nd Cluster</vt:lpstr>
      <vt:lpstr>3rd Cluster</vt:lpstr>
      <vt:lpstr>Top Influenced Industries</vt:lpstr>
      <vt:lpstr>Summary of Findings/Creative Work. </vt:lpstr>
      <vt:lpstr>Summary of Findings/Creative Work (cont.) </vt:lpstr>
      <vt:lpstr>Thank you!  Contact Info:  Xiangyang Meng  xfm20293@marymount.edu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Examination of Domestic Economic Impact of the US-China Trade War by Analyzing Stock Market Fluctuations with Unsupervised Machine Learning.</dc:title>
  <dc:creator>Hu, Zibo</dc:creator>
  <cp:lastModifiedBy>Hu, Zibo</cp:lastModifiedBy>
  <cp:revision>32</cp:revision>
  <dcterms:created xsi:type="dcterms:W3CDTF">2020-04-28T08:34:40Z</dcterms:created>
  <dcterms:modified xsi:type="dcterms:W3CDTF">2020-04-30T00:11:00Z</dcterms:modified>
</cp:coreProperties>
</file>